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9" r:id="rId3"/>
    <p:sldId id="264" r:id="rId4"/>
    <p:sldId id="260" r:id="rId5"/>
    <p:sldId id="257" r:id="rId6"/>
    <p:sldId id="263" r:id="rId7"/>
  </p:sldIdLst>
  <p:sldSz cx="9144000" cy="6858000" type="screen4x3"/>
  <p:notesSz cx="6858000" cy="9144000"/>
  <p:defaultTextStyle>
    <a:defPPr>
      <a:defRPr lang="ru-RU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134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fld id="{65296B72-90A4-45D8-A891-F8C93E49DDFB}" type="datetimeFigureOut">
              <a:rPr lang="ru-RU"/>
              <a:pPr/>
              <a:t>23.03.2022</a:t>
            </a:fld>
            <a:endParaRPr lang="ru-RU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fld id="{C0818B8F-4F89-42B5-86BB-1151E840009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52821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305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6886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706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0882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397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208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A7DF8-ED68-4DD5-BB59-884D8F611868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8BB90-B7B3-41FB-A0E2-D012C66D9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C253C-44DE-4BD2-B38D-A09CB7428A08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08C44-3E2F-403C-9C65-2F58B5F43C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7B6D6-B31B-4A67-9A59-17B55795A767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071FE-4329-4CEE-A5CE-73FC4600E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E075C-3D5D-4700-B0A7-5119CFD71C15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224CC-85F4-4B2F-A337-E12D2EC935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D6844-091F-40D9-86FB-DAAE10B7D491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B0966-14FA-426E-8A33-DF3ED2D8B3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E1C9D-DC06-40CC-94AC-AD0FFF069D1D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51034-96D0-4E84-A1A1-B68A7BEE0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BD4BF-383E-45F3-8531-F1DCB7B38237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9343E-3D75-4AA9-9EC8-CA2F9AD5E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C5FED-D78E-4B36-8E5F-E09DB76D7422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4ADF7-7820-4279-AC94-38A855AD1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1A652-6714-4B2A-8835-7FF0B2F5AE41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5605B-80AC-4850-92DC-656E63F33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201D0-5398-4023-9C02-3B39AC24F365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EBF7F-B605-4351-AC03-68E44A7E63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099BF-B2F1-4A07-ABD0-0D1156FE91F9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284A0-3681-4225-8D12-D53C8E009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DCFABB-BB1D-4313-8D71-571CD180C970}" type="datetimeFigureOut">
              <a:rPr lang="ru-RU"/>
              <a:pPr>
                <a:defRPr/>
              </a:pPr>
              <a:t>23.03.2022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FDC4FC-7581-4F95-9E51-6ABC4D6B0C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4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VI_0043.AVI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VI_0007.AVI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Мои увлечения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356992"/>
            <a:ext cx="6400800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err="1" smtClean="0"/>
              <a:t>Биктин</a:t>
            </a:r>
            <a:r>
              <a:rPr lang="ru-RU" dirty="0" smtClean="0"/>
              <a:t> </a:t>
            </a:r>
            <a:r>
              <a:rPr lang="ru-RU" dirty="0" err="1" smtClean="0"/>
              <a:t>Ильназ</a:t>
            </a:r>
            <a:r>
              <a:rPr lang="ru-RU" dirty="0" smtClean="0"/>
              <a:t>, ученик 5 </a:t>
            </a:r>
            <a:r>
              <a:rPr lang="ru-RU" dirty="0" smtClean="0"/>
              <a:t>класса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f\Desktop\2016г июнь саракташ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33375"/>
            <a:ext cx="8353425" cy="633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n>
                  <a:noFill/>
                </a:ln>
                <a:solidFill>
                  <a:schemeClr val="tx1"/>
                </a:solidFill>
                <a:effectLst/>
              </a:rPr>
              <a:t>Армейский рукопашный бой.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smtClean="0">
                <a:latin typeface="Arial" charset="0"/>
                <a:hlinkClick r:id="rId3" action="ppaction://hlinkfile"/>
              </a:rPr>
              <a:t>MVI_0043.AVI</a:t>
            </a:r>
            <a:endParaRPr lang="ru-RU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f\Desktop\IMG_0067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694238" y="-3521075"/>
            <a:ext cx="18532476" cy="138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8313" y="333375"/>
            <a:ext cx="8135937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55650" y="476250"/>
            <a:ext cx="74168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13</Words>
  <Application>Microsoft Office PowerPoint</Application>
  <PresentationFormat>Экран (4:3)</PresentationFormat>
  <Paragraphs>6</Paragraphs>
  <Slides>6</Slides>
  <Notes>6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Мои увлечения</vt:lpstr>
      <vt:lpstr>Презентация PowerPoint</vt:lpstr>
      <vt:lpstr>Армейский рукопашный бой.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увлечения</dc:title>
  <dc:creator>f</dc:creator>
  <cp:lastModifiedBy>Марсель</cp:lastModifiedBy>
  <cp:revision>11</cp:revision>
  <dcterms:created xsi:type="dcterms:W3CDTF">2016-11-29T17:56:20Z</dcterms:created>
  <dcterms:modified xsi:type="dcterms:W3CDTF">2022-03-23T15:05:32Z</dcterms:modified>
</cp:coreProperties>
</file>