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«Пояс астероидов» </a:t>
            </a:r>
            <a:r>
              <a:rPr lang="ru-RU" i="1" dirty="0" smtClean="0"/>
              <a:t>(Исследовательская работа)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97207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Удивительно, но первый астероид был случайно открыт в новогоднюю ночь 1801 года итальянским астрономом Джузеппе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Пиацци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Пиацци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назвал астероид именем римской богини плодородия.</a:t>
            </a:r>
          </a:p>
          <a:p>
            <a:pPr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В следующие 100 лет было открыто более полутора тысяч астероидов. Но они оказались значительно меньше первого.</a:t>
            </a:r>
          </a:p>
          <a:p>
            <a:pPr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Сначала астероиды называли маленькими планетами. Но чем больше астероидов становилось известно, тем реже их сравнивали с планетами.   Размеры астероидов не единственное их отличие от планет. Большинство имеет неправильную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форму. Только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четыре самых крупных, которые можно наблюдать в телескоп, напоминают диски. Остальные похожи на каменные глыбы. Тогда как планеты имеют форму, близкую к шару.</a:t>
            </a:r>
          </a:p>
          <a:p>
            <a:pPr>
              <a:lnSpc>
                <a:spcPct val="120000"/>
              </a:lnSpc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Сегодня открыто более десяти тысяч астероидов, которые образуют так называемый пояс астероидов. Они располагаются на разном расстоянии от Солнца, но не ближе, чем Икар, и не дальше, чем Гидальго.</a:t>
            </a:r>
          </a:p>
          <a:p>
            <a:pPr>
              <a:lnSpc>
                <a:spcPct val="120000"/>
              </a:lnSpc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Вам предстоит выполнить исследовательскую работу. Вопросы и рекомендации на карточках.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</Words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«Пояс астероидов» (Исследовательская работа)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«Пояс астероидов» (Исследовательская работа)</dc:title>
  <cp:lastModifiedBy>Эдик</cp:lastModifiedBy>
  <cp:revision>3</cp:revision>
  <dcterms:modified xsi:type="dcterms:W3CDTF">2013-04-01T14:11:11Z</dcterms:modified>
</cp:coreProperties>
</file>