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7" y="3550127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5" y="3550127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5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3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20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20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1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9CF3F8D-048E-43B0-8DFD-788D37DDF904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187D4E8-59FB-48F1-9648-CD46EF91CBB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ЗВУКИ ЖИВОТНЫХ НА ДРУГИХ ЯЗЫКАХ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35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/>
              </a:rPr>
              <a:t>В разных </a:t>
            </a:r>
            <a:r>
              <a:rPr lang="ru-RU" sz="2800" b="1" dirty="0" smtClean="0">
                <a:solidFill>
                  <a:schemeClr val="tx1"/>
                </a:solidFill>
                <a:effectLst/>
              </a:rPr>
              <a:t> странах  животные  издают </a:t>
            </a:r>
            <a:r>
              <a:rPr lang="ru-RU" sz="2800" b="1" dirty="0">
                <a:solidFill>
                  <a:schemeClr val="tx1"/>
                </a:solidFill>
                <a:effectLst/>
              </a:rPr>
              <a:t>совершенно другие </a:t>
            </a:r>
            <a:r>
              <a:rPr lang="ru-RU" sz="2800" b="1" dirty="0" smtClean="0">
                <a:solidFill>
                  <a:schemeClr val="tx1"/>
                </a:solidFill>
                <a:effectLst/>
              </a:rPr>
              <a:t> звуки</a:t>
            </a:r>
            <a:r>
              <a:rPr lang="ru-RU" sz="2800" b="1" dirty="0">
                <a:solidFill>
                  <a:schemeClr val="tx1"/>
                </a:solidFill>
                <a:effectLst/>
              </a:rPr>
              <a:t>, </a:t>
            </a:r>
            <a:r>
              <a:rPr lang="ru-RU" sz="28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/>
              </a:rPr>
            </a:br>
            <a:r>
              <a:rPr lang="ru-RU" sz="2800" b="1" dirty="0" smtClean="0">
                <a:solidFill>
                  <a:schemeClr val="tx1"/>
                </a:solidFill>
                <a:effectLst/>
              </a:rPr>
              <a:t>чем </a:t>
            </a:r>
            <a:r>
              <a:rPr lang="ru-RU" sz="2800" b="1" dirty="0">
                <a:solidFill>
                  <a:schemeClr val="tx1"/>
                </a:solidFill>
                <a:effectLst/>
              </a:rPr>
              <a:t>в русском </a:t>
            </a:r>
            <a:r>
              <a:rPr lang="ru-RU" sz="2800" b="1" dirty="0" smtClean="0">
                <a:solidFill>
                  <a:schemeClr val="tx1"/>
                </a:solidFill>
                <a:effectLst/>
              </a:rPr>
              <a:t> языке</a:t>
            </a:r>
            <a:r>
              <a:rPr lang="ru-RU" sz="2800" b="1" dirty="0">
                <a:solidFill>
                  <a:schemeClr val="tx1"/>
                </a:solidFill>
                <a:effectLst/>
              </a:rPr>
              <a:t>. 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191" y="2537460"/>
            <a:ext cx="4579620" cy="254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929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6633"/>
            <a:ext cx="82296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Начнем с собак.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Для </a:t>
            </a:r>
            <a:r>
              <a:rPr lang="ru-RU" sz="2400" dirty="0">
                <a:solidFill>
                  <a:schemeClr val="tx1"/>
                </a:solidFill>
              </a:rPr>
              <a:t>нас привычный звук гав-гав или </a:t>
            </a:r>
            <a:r>
              <a:rPr lang="ru-RU" sz="2400" dirty="0" smtClean="0">
                <a:solidFill>
                  <a:schemeClr val="tx1"/>
                </a:solidFill>
              </a:rPr>
              <a:t>тяв-тяв.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Итальянцы </a:t>
            </a:r>
            <a:r>
              <a:rPr lang="ru-RU" sz="2400" dirty="0">
                <a:solidFill>
                  <a:schemeClr val="tx1"/>
                </a:solidFill>
              </a:rPr>
              <a:t>слышат бау-бау, англичане – бау-вау или вуф-вуф, французы - уах-уах.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3"/>
            <a:ext cx="8352928" cy="4721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83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Кошки везде говорят </a:t>
            </a:r>
            <a:r>
              <a:rPr lang="ru-RU" dirty="0" smtClean="0">
                <a:solidFill>
                  <a:schemeClr val="tx1"/>
                </a:solidFill>
              </a:rPr>
              <a:t>почти </a:t>
            </a:r>
            <a:r>
              <a:rPr lang="ru-RU" dirty="0">
                <a:solidFill>
                  <a:schemeClr val="tx1"/>
                </a:solidFill>
              </a:rPr>
              <a:t>одинаково или близко к «мяу», или к «мур».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3"/>
            <a:ext cx="8280920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10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Итальянские  </a:t>
            </a:r>
            <a:r>
              <a:rPr lang="ru-RU" sz="2800" dirty="0">
                <a:solidFill>
                  <a:schemeClr val="tx1"/>
                </a:solidFill>
              </a:rPr>
              <a:t>утки </a:t>
            </a:r>
            <a:r>
              <a:rPr lang="ru-RU" sz="2800" dirty="0" smtClean="0">
                <a:solidFill>
                  <a:schemeClr val="tx1"/>
                </a:solidFill>
              </a:rPr>
              <a:t> не  крякают</a:t>
            </a:r>
            <a:r>
              <a:rPr lang="ru-RU" sz="2800" dirty="0">
                <a:solidFill>
                  <a:schemeClr val="tx1"/>
                </a:solidFill>
              </a:rPr>
              <a:t>, а квакают «ква-ква», датские – рэп-рэп, английские и немецкие – квак-квак.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84784"/>
            <a:ext cx="8424937" cy="519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49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Русский </a:t>
            </a:r>
            <a:r>
              <a:rPr lang="ru-RU" sz="2800" dirty="0" smtClean="0">
                <a:solidFill>
                  <a:schemeClr val="tx1"/>
                </a:solidFill>
              </a:rPr>
              <a:t> петух  произносит  </a:t>
            </a:r>
            <a:r>
              <a:rPr lang="ru-RU" sz="2800" dirty="0">
                <a:solidFill>
                  <a:schemeClr val="tx1"/>
                </a:solidFill>
              </a:rPr>
              <a:t>«кукареку», немецкий – </a:t>
            </a:r>
            <a:r>
              <a:rPr lang="ru-RU" sz="2800" dirty="0" smtClean="0">
                <a:solidFill>
                  <a:schemeClr val="tx1"/>
                </a:solidFill>
              </a:rPr>
              <a:t>кикерики, </a:t>
            </a:r>
            <a:r>
              <a:rPr lang="ru-RU" sz="2800" dirty="0">
                <a:solidFill>
                  <a:schemeClr val="tx1"/>
                </a:solidFill>
              </a:rPr>
              <a:t>турецкий – у-</a:t>
            </a:r>
            <a:r>
              <a:rPr lang="ru-RU" sz="2800" dirty="0" err="1">
                <a:solidFill>
                  <a:schemeClr val="tx1"/>
                </a:solidFill>
              </a:rPr>
              <a:t>уру</a:t>
            </a:r>
            <a:r>
              <a:rPr lang="ru-RU" sz="2800" dirty="0">
                <a:solidFill>
                  <a:schemeClr val="tx1"/>
                </a:solidFill>
              </a:rPr>
              <a:t>-</a:t>
            </a:r>
            <a:r>
              <a:rPr lang="ru-RU" sz="2800" dirty="0" err="1">
                <a:solidFill>
                  <a:schemeClr val="tx1"/>
                </a:solidFill>
              </a:rPr>
              <a:t>ууу</a:t>
            </a:r>
            <a:r>
              <a:rPr lang="ru-RU" sz="2800" dirty="0">
                <a:solidFill>
                  <a:schemeClr val="tx1"/>
                </a:solidFill>
              </a:rPr>
              <a:t>, 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а </a:t>
            </a:r>
            <a:r>
              <a:rPr lang="ru-RU" sz="2800" dirty="0">
                <a:solidFill>
                  <a:schemeClr val="tx1"/>
                </a:solidFill>
              </a:rPr>
              <a:t>китайский - го-гэ-го-го.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352928" cy="480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8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Наша </a:t>
            </a:r>
            <a:r>
              <a:rPr lang="ru-RU" sz="2800" dirty="0" smtClean="0">
                <a:solidFill>
                  <a:schemeClr val="tx1"/>
                </a:solidFill>
              </a:rPr>
              <a:t> лошадь  ржёт </a:t>
            </a:r>
            <a:r>
              <a:rPr lang="ru-RU" sz="2800" dirty="0">
                <a:solidFill>
                  <a:schemeClr val="tx1"/>
                </a:solidFill>
              </a:rPr>
              <a:t>«игого», а итальянская – ииии, английская – нэй-нэй, немецкая – не имеет </a:t>
            </a:r>
            <a:r>
              <a:rPr lang="ru-RU" sz="2800" dirty="0" smtClean="0">
                <a:solidFill>
                  <a:schemeClr val="tx1"/>
                </a:solidFill>
              </a:rPr>
              <a:t> никакого </a:t>
            </a:r>
            <a:r>
              <a:rPr lang="ru-RU" sz="2800" dirty="0">
                <a:solidFill>
                  <a:schemeClr val="tx1"/>
                </a:solidFill>
              </a:rPr>
              <a:t>звука, шведская – и-ха-ха.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5"/>
            <a:ext cx="8280920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17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СПАСИБО ЗА ВНИМАНИЕ!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49694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638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168</TotalTime>
  <Words>98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ЗВУКИ ЖИВОТНЫХ НА ДРУГИХ ЯЗЫКАХ</vt:lpstr>
      <vt:lpstr>В разных  странах  животные  издают совершенно другие  звуки,  чем в русском  языке. </vt:lpstr>
      <vt:lpstr>Начнем с собак.  Для нас привычный звук гав-гав или тяв-тяв.  Итальянцы слышат бау-бау, англичане – бау-вау или вуф-вуф, французы - уах-уах.</vt:lpstr>
      <vt:lpstr>Кошки везде говорят почти одинаково или близко к «мяу», или к «мур».</vt:lpstr>
      <vt:lpstr>Итальянские  утки  не  крякают, а квакают «ква-ква», датские – рэп-рэп, английские и немецкие – квак-квак.</vt:lpstr>
      <vt:lpstr>Русский  петух  произносит  «кукареку», немецкий – кикерики, турецкий – у-уру-ууу,  а китайский - го-гэ-го-го.</vt:lpstr>
      <vt:lpstr>Наша  лошадь  ржёт «игого», а итальянская – ииии, английская – нэй-нэй, немецкая – не имеет  никакого звука, шведская – и-ха-ха.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Звуки животных на других языках</dc:title>
  <dc:creator>XZ-16</dc:creator>
  <cp:lastModifiedBy>K2</cp:lastModifiedBy>
  <cp:revision>8</cp:revision>
  <dcterms:created xsi:type="dcterms:W3CDTF">2024-10-15T10:41:49Z</dcterms:created>
  <dcterms:modified xsi:type="dcterms:W3CDTF">2024-10-16T05:29:52Z</dcterms:modified>
</cp:coreProperties>
</file>