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85" r:id="rId2"/>
    <p:sldId id="256" r:id="rId3"/>
    <p:sldId id="288" r:id="rId4"/>
    <p:sldId id="289" r:id="rId5"/>
    <p:sldId id="290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283" r:id="rId14"/>
    <p:sldId id="277" r:id="rId15"/>
    <p:sldId id="28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8F3"/>
    <a:srgbClr val="0AB5EC"/>
    <a:srgbClr val="4DC1ED"/>
    <a:srgbClr val="B2B8C2"/>
    <a:srgbClr val="0671B5"/>
    <a:srgbClr val="4BB6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30"/>
    <p:restoredTop sz="94456"/>
  </p:normalViewPr>
  <p:slideViewPr>
    <p:cSldViewPr snapToGrid="0" snapToObjects="1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Людмила Босова" userId="d95e54d8ce3eba73" providerId="LiveId" clId="{D70749D3-E9A2-4128-935B-18677EFF1C87}"/>
    <pc:docChg chg="modSld">
      <pc:chgData name="Людмила Босова" userId="d95e54d8ce3eba73" providerId="LiveId" clId="{D70749D3-E9A2-4128-935B-18677EFF1C87}" dt="2022-07-19T12:18:00.277" v="0" actId="20577"/>
      <pc:docMkLst>
        <pc:docMk/>
      </pc:docMkLst>
      <pc:sldChg chg="modSp mod">
        <pc:chgData name="Людмила Босова" userId="d95e54d8ce3eba73" providerId="LiveId" clId="{D70749D3-E9A2-4128-935B-18677EFF1C87}" dt="2022-07-19T12:18:00.277" v="0" actId="20577"/>
        <pc:sldMkLst>
          <pc:docMk/>
          <pc:sldMk cId="3393595353" sldId="256"/>
        </pc:sldMkLst>
        <pc:spChg chg="mod">
          <ac:chgData name="Людмила Босова" userId="d95e54d8ce3eba73" providerId="LiveId" clId="{D70749D3-E9A2-4128-935B-18677EFF1C87}" dt="2022-07-19T12:18:00.277" v="0" actId="20577"/>
          <ac:spMkLst>
            <pc:docMk/>
            <pc:sldMk cId="3393595353" sldId="256"/>
            <ac:spMk id="5" creationId="{7DB4B726-2C8C-7961-7DB8-B7FE6AE442A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13C60A-204C-4AD4-87D5-7D7399E1596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369F3A-B80D-4ABB-8F43-391792A99FFC}">
      <dgm:prSet phldrT="[Текст]"/>
      <dgm:spPr/>
      <dgm:t>
        <a:bodyPr/>
        <a:lstStyle/>
        <a:p>
          <a:r>
            <a:rPr lang="ru-RU" dirty="0"/>
            <a:t>Аккаунт</a:t>
          </a:r>
        </a:p>
      </dgm:t>
    </dgm:pt>
    <dgm:pt modelId="{ED7DC748-99F6-444E-9166-BE7C2EF0DFAB}" type="parTrans" cxnId="{371DE116-9248-476B-A53A-65B54E0339A2}">
      <dgm:prSet/>
      <dgm:spPr/>
      <dgm:t>
        <a:bodyPr/>
        <a:lstStyle/>
        <a:p>
          <a:endParaRPr lang="ru-RU"/>
        </a:p>
      </dgm:t>
    </dgm:pt>
    <dgm:pt modelId="{83CE789D-BC81-434A-8123-B69E693B136C}" type="sibTrans" cxnId="{371DE116-9248-476B-A53A-65B54E0339A2}">
      <dgm:prSet/>
      <dgm:spPr/>
      <dgm:t>
        <a:bodyPr/>
        <a:lstStyle/>
        <a:p>
          <a:endParaRPr lang="ru-RU"/>
        </a:p>
      </dgm:t>
    </dgm:pt>
    <dgm:pt modelId="{3FF751D6-6F30-4282-8B75-2260E6480A8A}">
      <dgm:prSet phldrT="[Текст]"/>
      <dgm:spPr/>
      <dgm:t>
        <a:bodyPr/>
        <a:lstStyle/>
        <a:p>
          <a:r>
            <a:rPr lang="ru-RU" dirty="0"/>
            <a:t>логин</a:t>
          </a:r>
        </a:p>
      </dgm:t>
    </dgm:pt>
    <dgm:pt modelId="{5DD64AE0-86D1-4FEF-B488-02F628E1ACD3}" type="parTrans" cxnId="{37A1F47A-7060-4C7C-A383-C7C0E4134EC3}">
      <dgm:prSet/>
      <dgm:spPr/>
      <dgm:t>
        <a:bodyPr/>
        <a:lstStyle/>
        <a:p>
          <a:endParaRPr lang="ru-RU"/>
        </a:p>
      </dgm:t>
    </dgm:pt>
    <dgm:pt modelId="{3383575C-644D-4406-9A52-86E3FAE90473}" type="sibTrans" cxnId="{37A1F47A-7060-4C7C-A383-C7C0E4134EC3}">
      <dgm:prSet/>
      <dgm:spPr/>
      <dgm:t>
        <a:bodyPr/>
        <a:lstStyle/>
        <a:p>
          <a:endParaRPr lang="ru-RU"/>
        </a:p>
      </dgm:t>
    </dgm:pt>
    <dgm:pt modelId="{24D84577-27B6-43A2-B10E-011E225BD5C6}">
      <dgm:prSet phldrT="[Текст]"/>
      <dgm:spPr/>
      <dgm:t>
        <a:bodyPr/>
        <a:lstStyle/>
        <a:p>
          <a:r>
            <a:rPr lang="ru-RU" dirty="0"/>
            <a:t>пароль</a:t>
          </a:r>
        </a:p>
      </dgm:t>
    </dgm:pt>
    <dgm:pt modelId="{67E3D4B1-4A5A-4DFF-9F33-D6E042A8FA1A}" type="parTrans" cxnId="{BA590152-06CC-47A1-B6ED-90DD0F99625B}">
      <dgm:prSet/>
      <dgm:spPr/>
      <dgm:t>
        <a:bodyPr/>
        <a:lstStyle/>
        <a:p>
          <a:endParaRPr lang="ru-RU"/>
        </a:p>
      </dgm:t>
    </dgm:pt>
    <dgm:pt modelId="{93F38EA1-6176-4046-8C16-BD15065B0272}" type="sibTrans" cxnId="{BA590152-06CC-47A1-B6ED-90DD0F99625B}">
      <dgm:prSet/>
      <dgm:spPr/>
      <dgm:t>
        <a:bodyPr/>
        <a:lstStyle/>
        <a:p>
          <a:endParaRPr lang="ru-RU"/>
        </a:p>
      </dgm:t>
    </dgm:pt>
    <dgm:pt modelId="{D5F30896-B074-497C-BD8A-AC0620B26FBD}" type="pres">
      <dgm:prSet presAssocID="{5A13C60A-204C-4AD4-87D5-7D7399E159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42F991-78C3-4CEA-9DA0-C0D784A1E991}" type="pres">
      <dgm:prSet presAssocID="{FB369F3A-B80D-4ABB-8F43-391792A99FFC}" presName="hierRoot1" presStyleCnt="0">
        <dgm:presLayoutVars>
          <dgm:hierBranch val="init"/>
        </dgm:presLayoutVars>
      </dgm:prSet>
      <dgm:spPr/>
    </dgm:pt>
    <dgm:pt modelId="{093905F7-E022-4899-9416-72AE512F3900}" type="pres">
      <dgm:prSet presAssocID="{FB369F3A-B80D-4ABB-8F43-391792A99FFC}" presName="rootComposite1" presStyleCnt="0"/>
      <dgm:spPr/>
    </dgm:pt>
    <dgm:pt modelId="{FA2E8B4E-1CE9-458D-AD26-57EB441F7EB1}" type="pres">
      <dgm:prSet presAssocID="{FB369F3A-B80D-4ABB-8F43-391792A99FF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C73125-8F5E-4AC3-87FB-7C477B2B6F5E}" type="pres">
      <dgm:prSet presAssocID="{FB369F3A-B80D-4ABB-8F43-391792A99F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7940B60-F4AF-4288-9CCF-B3F1DB507473}" type="pres">
      <dgm:prSet presAssocID="{FB369F3A-B80D-4ABB-8F43-391792A99FFC}" presName="hierChild2" presStyleCnt="0"/>
      <dgm:spPr/>
    </dgm:pt>
    <dgm:pt modelId="{B684EB80-C126-4749-A24D-6104ED58F8B7}" type="pres">
      <dgm:prSet presAssocID="{5DD64AE0-86D1-4FEF-B488-02F628E1ACD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FA58C15-89D6-4131-BD85-19657F8EC65B}" type="pres">
      <dgm:prSet presAssocID="{3FF751D6-6F30-4282-8B75-2260E6480A8A}" presName="hierRoot2" presStyleCnt="0">
        <dgm:presLayoutVars>
          <dgm:hierBranch val="init"/>
        </dgm:presLayoutVars>
      </dgm:prSet>
      <dgm:spPr/>
    </dgm:pt>
    <dgm:pt modelId="{3793D826-3C5D-4C78-A0D1-10A12F0313ED}" type="pres">
      <dgm:prSet presAssocID="{3FF751D6-6F30-4282-8B75-2260E6480A8A}" presName="rootComposite" presStyleCnt="0"/>
      <dgm:spPr/>
    </dgm:pt>
    <dgm:pt modelId="{1DB3AAC1-30C2-4011-B6CD-9083862435DC}" type="pres">
      <dgm:prSet presAssocID="{3FF751D6-6F30-4282-8B75-2260E6480A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064065-A7BA-4948-BE95-A4869832A7F8}" type="pres">
      <dgm:prSet presAssocID="{3FF751D6-6F30-4282-8B75-2260E6480A8A}" presName="rootConnector" presStyleLbl="node2" presStyleIdx="0" presStyleCnt="2"/>
      <dgm:spPr/>
      <dgm:t>
        <a:bodyPr/>
        <a:lstStyle/>
        <a:p>
          <a:endParaRPr lang="ru-RU"/>
        </a:p>
      </dgm:t>
    </dgm:pt>
    <dgm:pt modelId="{960518B9-E8E3-487E-B470-FF6ECF6CF63D}" type="pres">
      <dgm:prSet presAssocID="{3FF751D6-6F30-4282-8B75-2260E6480A8A}" presName="hierChild4" presStyleCnt="0"/>
      <dgm:spPr/>
    </dgm:pt>
    <dgm:pt modelId="{42CA9E30-BC00-4791-B8B2-1FD2F6BB2035}" type="pres">
      <dgm:prSet presAssocID="{3FF751D6-6F30-4282-8B75-2260E6480A8A}" presName="hierChild5" presStyleCnt="0"/>
      <dgm:spPr/>
    </dgm:pt>
    <dgm:pt modelId="{89F1F4AC-8C61-4FB5-9DBF-E2E18183AC94}" type="pres">
      <dgm:prSet presAssocID="{67E3D4B1-4A5A-4DFF-9F33-D6E042A8FA1A}" presName="Name37" presStyleLbl="parChTrans1D2" presStyleIdx="1" presStyleCnt="2"/>
      <dgm:spPr/>
      <dgm:t>
        <a:bodyPr/>
        <a:lstStyle/>
        <a:p>
          <a:endParaRPr lang="ru-RU"/>
        </a:p>
      </dgm:t>
    </dgm:pt>
    <dgm:pt modelId="{65D2FCB8-1FD5-45C8-8D32-FAE7795E7639}" type="pres">
      <dgm:prSet presAssocID="{24D84577-27B6-43A2-B10E-011E225BD5C6}" presName="hierRoot2" presStyleCnt="0">
        <dgm:presLayoutVars>
          <dgm:hierBranch val="init"/>
        </dgm:presLayoutVars>
      </dgm:prSet>
      <dgm:spPr/>
    </dgm:pt>
    <dgm:pt modelId="{5832CD50-B477-4CCA-B398-533BB92E4BF8}" type="pres">
      <dgm:prSet presAssocID="{24D84577-27B6-43A2-B10E-011E225BD5C6}" presName="rootComposite" presStyleCnt="0"/>
      <dgm:spPr/>
    </dgm:pt>
    <dgm:pt modelId="{8B41040E-22A3-4073-B05E-15F396709619}" type="pres">
      <dgm:prSet presAssocID="{24D84577-27B6-43A2-B10E-011E225BD5C6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9F161F-7E0F-40F7-B714-E89F908FF73F}" type="pres">
      <dgm:prSet presAssocID="{24D84577-27B6-43A2-B10E-011E225BD5C6}" presName="rootConnector" presStyleLbl="node2" presStyleIdx="1" presStyleCnt="2"/>
      <dgm:spPr/>
      <dgm:t>
        <a:bodyPr/>
        <a:lstStyle/>
        <a:p>
          <a:endParaRPr lang="ru-RU"/>
        </a:p>
      </dgm:t>
    </dgm:pt>
    <dgm:pt modelId="{8468D64A-7507-4132-91F9-4B45BD12B947}" type="pres">
      <dgm:prSet presAssocID="{24D84577-27B6-43A2-B10E-011E225BD5C6}" presName="hierChild4" presStyleCnt="0"/>
      <dgm:spPr/>
    </dgm:pt>
    <dgm:pt modelId="{AA95D413-94B0-4B84-A495-86E75C16F34F}" type="pres">
      <dgm:prSet presAssocID="{24D84577-27B6-43A2-B10E-011E225BD5C6}" presName="hierChild5" presStyleCnt="0"/>
      <dgm:spPr/>
    </dgm:pt>
    <dgm:pt modelId="{BDCE7920-88BC-424C-999A-8F49CDC15183}" type="pres">
      <dgm:prSet presAssocID="{FB369F3A-B80D-4ABB-8F43-391792A99FFC}" presName="hierChild3" presStyleCnt="0"/>
      <dgm:spPr/>
    </dgm:pt>
  </dgm:ptLst>
  <dgm:cxnLst>
    <dgm:cxn modelId="{4F720A43-FCFB-4CFC-A751-E0103055ACDB}" type="presOf" srcId="{3FF751D6-6F30-4282-8B75-2260E6480A8A}" destId="{1DB3AAC1-30C2-4011-B6CD-9083862435DC}" srcOrd="0" destOrd="0" presId="urn:microsoft.com/office/officeart/2005/8/layout/orgChart1"/>
    <dgm:cxn modelId="{86075C99-159E-4A71-8080-5349217FB4F3}" type="presOf" srcId="{67E3D4B1-4A5A-4DFF-9F33-D6E042A8FA1A}" destId="{89F1F4AC-8C61-4FB5-9DBF-E2E18183AC94}" srcOrd="0" destOrd="0" presId="urn:microsoft.com/office/officeart/2005/8/layout/orgChart1"/>
    <dgm:cxn modelId="{34B8B124-5DAD-43B0-84FB-93E1D1B9C7CD}" type="presOf" srcId="{FB369F3A-B80D-4ABB-8F43-391792A99FFC}" destId="{FA2E8B4E-1CE9-458D-AD26-57EB441F7EB1}" srcOrd="0" destOrd="0" presId="urn:microsoft.com/office/officeart/2005/8/layout/orgChart1"/>
    <dgm:cxn modelId="{6ED03D2F-D35C-457A-B5D2-EA0D5AFD5314}" type="presOf" srcId="{5DD64AE0-86D1-4FEF-B488-02F628E1ACD3}" destId="{B684EB80-C126-4749-A24D-6104ED58F8B7}" srcOrd="0" destOrd="0" presId="urn:microsoft.com/office/officeart/2005/8/layout/orgChart1"/>
    <dgm:cxn modelId="{C1E7477F-6B0D-477F-B6D8-894659C094DB}" type="presOf" srcId="{24D84577-27B6-43A2-B10E-011E225BD5C6}" destId="{8D9F161F-7E0F-40F7-B714-E89F908FF73F}" srcOrd="1" destOrd="0" presId="urn:microsoft.com/office/officeart/2005/8/layout/orgChart1"/>
    <dgm:cxn modelId="{37A1F47A-7060-4C7C-A383-C7C0E4134EC3}" srcId="{FB369F3A-B80D-4ABB-8F43-391792A99FFC}" destId="{3FF751D6-6F30-4282-8B75-2260E6480A8A}" srcOrd="0" destOrd="0" parTransId="{5DD64AE0-86D1-4FEF-B488-02F628E1ACD3}" sibTransId="{3383575C-644D-4406-9A52-86E3FAE90473}"/>
    <dgm:cxn modelId="{73A37757-3C49-4EFB-A4E6-0FCEA3539FEC}" type="presOf" srcId="{FB369F3A-B80D-4ABB-8F43-391792A99FFC}" destId="{71C73125-8F5E-4AC3-87FB-7C477B2B6F5E}" srcOrd="1" destOrd="0" presId="urn:microsoft.com/office/officeart/2005/8/layout/orgChart1"/>
    <dgm:cxn modelId="{29D62DB0-FC68-407A-B6C8-D1788F6202E9}" type="presOf" srcId="{5A13C60A-204C-4AD4-87D5-7D7399E15968}" destId="{D5F30896-B074-497C-BD8A-AC0620B26FBD}" srcOrd="0" destOrd="0" presId="urn:microsoft.com/office/officeart/2005/8/layout/orgChart1"/>
    <dgm:cxn modelId="{371DE116-9248-476B-A53A-65B54E0339A2}" srcId="{5A13C60A-204C-4AD4-87D5-7D7399E15968}" destId="{FB369F3A-B80D-4ABB-8F43-391792A99FFC}" srcOrd="0" destOrd="0" parTransId="{ED7DC748-99F6-444E-9166-BE7C2EF0DFAB}" sibTransId="{83CE789D-BC81-434A-8123-B69E693B136C}"/>
    <dgm:cxn modelId="{BA590152-06CC-47A1-B6ED-90DD0F99625B}" srcId="{FB369F3A-B80D-4ABB-8F43-391792A99FFC}" destId="{24D84577-27B6-43A2-B10E-011E225BD5C6}" srcOrd="1" destOrd="0" parTransId="{67E3D4B1-4A5A-4DFF-9F33-D6E042A8FA1A}" sibTransId="{93F38EA1-6176-4046-8C16-BD15065B0272}"/>
    <dgm:cxn modelId="{6FF1093E-32E1-44F4-A3D3-F842FDA13599}" type="presOf" srcId="{3FF751D6-6F30-4282-8B75-2260E6480A8A}" destId="{E4064065-A7BA-4948-BE95-A4869832A7F8}" srcOrd="1" destOrd="0" presId="urn:microsoft.com/office/officeart/2005/8/layout/orgChart1"/>
    <dgm:cxn modelId="{D020D4C1-6B3E-4506-9F2F-EB6EB17965C3}" type="presOf" srcId="{24D84577-27B6-43A2-B10E-011E225BD5C6}" destId="{8B41040E-22A3-4073-B05E-15F396709619}" srcOrd="0" destOrd="0" presId="urn:microsoft.com/office/officeart/2005/8/layout/orgChart1"/>
    <dgm:cxn modelId="{4535947F-F105-4E26-A6FE-AA9329466ED2}" type="presParOf" srcId="{D5F30896-B074-497C-BD8A-AC0620B26FBD}" destId="{9842F991-78C3-4CEA-9DA0-C0D784A1E991}" srcOrd="0" destOrd="0" presId="urn:microsoft.com/office/officeart/2005/8/layout/orgChart1"/>
    <dgm:cxn modelId="{4CD4DDD4-3312-46BC-894F-22A88703E2D6}" type="presParOf" srcId="{9842F991-78C3-4CEA-9DA0-C0D784A1E991}" destId="{093905F7-E022-4899-9416-72AE512F3900}" srcOrd="0" destOrd="0" presId="urn:microsoft.com/office/officeart/2005/8/layout/orgChart1"/>
    <dgm:cxn modelId="{8CB1B642-F982-4C23-AA99-7B88ABEB82C3}" type="presParOf" srcId="{093905F7-E022-4899-9416-72AE512F3900}" destId="{FA2E8B4E-1CE9-458D-AD26-57EB441F7EB1}" srcOrd="0" destOrd="0" presId="urn:microsoft.com/office/officeart/2005/8/layout/orgChart1"/>
    <dgm:cxn modelId="{67F965EF-6817-4C50-BA2C-67E8E9DAFC8E}" type="presParOf" srcId="{093905F7-E022-4899-9416-72AE512F3900}" destId="{71C73125-8F5E-4AC3-87FB-7C477B2B6F5E}" srcOrd="1" destOrd="0" presId="urn:microsoft.com/office/officeart/2005/8/layout/orgChart1"/>
    <dgm:cxn modelId="{08B43296-BD5D-4AD1-AC6D-A098933C3E92}" type="presParOf" srcId="{9842F991-78C3-4CEA-9DA0-C0D784A1E991}" destId="{E7940B60-F4AF-4288-9CCF-B3F1DB507473}" srcOrd="1" destOrd="0" presId="urn:microsoft.com/office/officeart/2005/8/layout/orgChart1"/>
    <dgm:cxn modelId="{0AEFA161-B454-4537-AC9C-4B6D31D34EB5}" type="presParOf" srcId="{E7940B60-F4AF-4288-9CCF-B3F1DB507473}" destId="{B684EB80-C126-4749-A24D-6104ED58F8B7}" srcOrd="0" destOrd="0" presId="urn:microsoft.com/office/officeart/2005/8/layout/orgChart1"/>
    <dgm:cxn modelId="{B9BB72D0-F694-43F3-BD80-AE73A227B707}" type="presParOf" srcId="{E7940B60-F4AF-4288-9CCF-B3F1DB507473}" destId="{4FA58C15-89D6-4131-BD85-19657F8EC65B}" srcOrd="1" destOrd="0" presId="urn:microsoft.com/office/officeart/2005/8/layout/orgChart1"/>
    <dgm:cxn modelId="{8F621F58-8B7F-4F12-8278-3D68BB5C32A9}" type="presParOf" srcId="{4FA58C15-89D6-4131-BD85-19657F8EC65B}" destId="{3793D826-3C5D-4C78-A0D1-10A12F0313ED}" srcOrd="0" destOrd="0" presId="urn:microsoft.com/office/officeart/2005/8/layout/orgChart1"/>
    <dgm:cxn modelId="{13D2711D-C56D-4F7F-9781-C211BB4C411D}" type="presParOf" srcId="{3793D826-3C5D-4C78-A0D1-10A12F0313ED}" destId="{1DB3AAC1-30C2-4011-B6CD-9083862435DC}" srcOrd="0" destOrd="0" presId="urn:microsoft.com/office/officeart/2005/8/layout/orgChart1"/>
    <dgm:cxn modelId="{EA3C7471-01A5-4C34-BAEE-E9618DCDAA17}" type="presParOf" srcId="{3793D826-3C5D-4C78-A0D1-10A12F0313ED}" destId="{E4064065-A7BA-4948-BE95-A4869832A7F8}" srcOrd="1" destOrd="0" presId="urn:microsoft.com/office/officeart/2005/8/layout/orgChart1"/>
    <dgm:cxn modelId="{BCEE98FF-E623-44C3-A70D-68D598A102E3}" type="presParOf" srcId="{4FA58C15-89D6-4131-BD85-19657F8EC65B}" destId="{960518B9-E8E3-487E-B470-FF6ECF6CF63D}" srcOrd="1" destOrd="0" presId="urn:microsoft.com/office/officeart/2005/8/layout/orgChart1"/>
    <dgm:cxn modelId="{0D389C30-4FF5-4539-99D8-1D77EDF72D21}" type="presParOf" srcId="{4FA58C15-89D6-4131-BD85-19657F8EC65B}" destId="{42CA9E30-BC00-4791-B8B2-1FD2F6BB2035}" srcOrd="2" destOrd="0" presId="urn:microsoft.com/office/officeart/2005/8/layout/orgChart1"/>
    <dgm:cxn modelId="{CCB5921D-E402-413C-B81C-D9312F9AC2BD}" type="presParOf" srcId="{E7940B60-F4AF-4288-9CCF-B3F1DB507473}" destId="{89F1F4AC-8C61-4FB5-9DBF-E2E18183AC94}" srcOrd="2" destOrd="0" presId="urn:microsoft.com/office/officeart/2005/8/layout/orgChart1"/>
    <dgm:cxn modelId="{8AFC1B03-7A78-4439-B459-B412F3BADFA3}" type="presParOf" srcId="{E7940B60-F4AF-4288-9CCF-B3F1DB507473}" destId="{65D2FCB8-1FD5-45C8-8D32-FAE7795E7639}" srcOrd="3" destOrd="0" presId="urn:microsoft.com/office/officeart/2005/8/layout/orgChart1"/>
    <dgm:cxn modelId="{F0FDD67D-FA26-43C4-B922-A690B7F2222D}" type="presParOf" srcId="{65D2FCB8-1FD5-45C8-8D32-FAE7795E7639}" destId="{5832CD50-B477-4CCA-B398-533BB92E4BF8}" srcOrd="0" destOrd="0" presId="urn:microsoft.com/office/officeart/2005/8/layout/orgChart1"/>
    <dgm:cxn modelId="{AED2EF3E-935F-44D4-AB7C-8A7806455B73}" type="presParOf" srcId="{5832CD50-B477-4CCA-B398-533BB92E4BF8}" destId="{8B41040E-22A3-4073-B05E-15F396709619}" srcOrd="0" destOrd="0" presId="urn:microsoft.com/office/officeart/2005/8/layout/orgChart1"/>
    <dgm:cxn modelId="{4488392B-AF19-400D-8C59-AC70CCC2E79B}" type="presParOf" srcId="{5832CD50-B477-4CCA-B398-533BB92E4BF8}" destId="{8D9F161F-7E0F-40F7-B714-E89F908FF73F}" srcOrd="1" destOrd="0" presId="urn:microsoft.com/office/officeart/2005/8/layout/orgChart1"/>
    <dgm:cxn modelId="{2F11CE7D-F880-45C0-AABD-72F29DE8531D}" type="presParOf" srcId="{65D2FCB8-1FD5-45C8-8D32-FAE7795E7639}" destId="{8468D64A-7507-4132-91F9-4B45BD12B947}" srcOrd="1" destOrd="0" presId="urn:microsoft.com/office/officeart/2005/8/layout/orgChart1"/>
    <dgm:cxn modelId="{54B2DC85-61FA-444E-AB61-C23F3981CE66}" type="presParOf" srcId="{65D2FCB8-1FD5-45C8-8D32-FAE7795E7639}" destId="{AA95D413-94B0-4B84-A495-86E75C16F34F}" srcOrd="2" destOrd="0" presId="urn:microsoft.com/office/officeart/2005/8/layout/orgChart1"/>
    <dgm:cxn modelId="{4AEE09D9-8FF8-4789-85C3-50BBE0889B83}" type="presParOf" srcId="{9842F991-78C3-4CEA-9DA0-C0D784A1E991}" destId="{BDCE7920-88BC-424C-999A-8F49CDC1518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F2F23-D10E-42B4-A67E-3532E9DDF3B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0DF931-E3CE-4C17-809E-2522B0977EDB}">
      <dgm:prSet phldrT="[Текст]"/>
      <dgm:spPr/>
      <dgm:t>
        <a:bodyPr/>
        <a:lstStyle/>
        <a:p>
          <a:r>
            <a:rPr lang="ru-RU" dirty="0"/>
            <a:t>Сервисы интернет-коммуникаций</a:t>
          </a:r>
        </a:p>
      </dgm:t>
    </dgm:pt>
    <dgm:pt modelId="{EB183434-2097-471A-A6EE-726B0AE14FCD}" type="parTrans" cxnId="{2655EFB3-E2A3-4C6C-9FCE-68409797BA5E}">
      <dgm:prSet/>
      <dgm:spPr/>
      <dgm:t>
        <a:bodyPr/>
        <a:lstStyle/>
        <a:p>
          <a:endParaRPr lang="ru-RU"/>
        </a:p>
      </dgm:t>
    </dgm:pt>
    <dgm:pt modelId="{557BAF2F-A0F2-4F1E-9CC9-DB84B3E32620}" type="sibTrans" cxnId="{2655EFB3-E2A3-4C6C-9FCE-68409797BA5E}">
      <dgm:prSet/>
      <dgm:spPr/>
      <dgm:t>
        <a:bodyPr/>
        <a:lstStyle/>
        <a:p>
          <a:endParaRPr lang="ru-RU"/>
        </a:p>
      </dgm:t>
    </dgm:pt>
    <dgm:pt modelId="{F143BAF8-F644-48B7-825E-698DEDBF4266}">
      <dgm:prSet phldrT="[Текст]"/>
      <dgm:spPr/>
      <dgm:t>
        <a:bodyPr/>
        <a:lstStyle/>
        <a:p>
          <a:r>
            <a:rPr lang="ru-RU" dirty="0"/>
            <a:t>электронная почта</a:t>
          </a:r>
        </a:p>
      </dgm:t>
    </dgm:pt>
    <dgm:pt modelId="{0C7C6FF4-0F9D-4634-AFA8-304BB766C385}" type="parTrans" cxnId="{708A3AB0-EBA0-4D26-A8B8-58196F71F09F}">
      <dgm:prSet/>
      <dgm:spPr/>
      <dgm:t>
        <a:bodyPr/>
        <a:lstStyle/>
        <a:p>
          <a:endParaRPr lang="ru-RU"/>
        </a:p>
      </dgm:t>
    </dgm:pt>
    <dgm:pt modelId="{7C3C8AD3-89DE-4226-8B3B-F92B8D8AC66E}" type="sibTrans" cxnId="{708A3AB0-EBA0-4D26-A8B8-58196F71F09F}">
      <dgm:prSet/>
      <dgm:spPr/>
      <dgm:t>
        <a:bodyPr/>
        <a:lstStyle/>
        <a:p>
          <a:endParaRPr lang="ru-RU"/>
        </a:p>
      </dgm:t>
    </dgm:pt>
    <dgm:pt modelId="{54BB5E34-499D-41A1-9CF5-92AC01E6D31C}">
      <dgm:prSet phldrT="[Текст]"/>
      <dgm:spPr/>
      <dgm:t>
        <a:bodyPr/>
        <a:lstStyle/>
        <a:p>
          <a:r>
            <a:rPr lang="ru-RU" dirty="0"/>
            <a:t>мессенджер </a:t>
          </a:r>
        </a:p>
      </dgm:t>
    </dgm:pt>
    <dgm:pt modelId="{4695EF5A-11E9-4C40-B44F-00AEB7CB2533}" type="parTrans" cxnId="{1BDF6CCE-3995-49AE-9EBA-2BE6915AAEEE}">
      <dgm:prSet/>
      <dgm:spPr/>
      <dgm:t>
        <a:bodyPr/>
        <a:lstStyle/>
        <a:p>
          <a:endParaRPr lang="ru-RU"/>
        </a:p>
      </dgm:t>
    </dgm:pt>
    <dgm:pt modelId="{E96FFC2E-D925-42D6-B78C-752FF68F6AF3}" type="sibTrans" cxnId="{1BDF6CCE-3995-49AE-9EBA-2BE6915AAEEE}">
      <dgm:prSet/>
      <dgm:spPr/>
      <dgm:t>
        <a:bodyPr/>
        <a:lstStyle/>
        <a:p>
          <a:endParaRPr lang="ru-RU"/>
        </a:p>
      </dgm:t>
    </dgm:pt>
    <dgm:pt modelId="{1C7DCABD-D2DE-45F8-BFA5-502AEA75136F}">
      <dgm:prSet phldrT="[Текст]"/>
      <dgm:spPr/>
      <dgm:t>
        <a:bodyPr/>
        <a:lstStyle/>
        <a:p>
          <a:r>
            <a:rPr lang="ru-RU" dirty="0"/>
            <a:t>ВКС</a:t>
          </a:r>
        </a:p>
      </dgm:t>
    </dgm:pt>
    <dgm:pt modelId="{EFC0C5BB-9942-41F8-A35B-18F7AA3256D0}" type="parTrans" cxnId="{44C3629E-2BCA-4A89-A3DD-D8F474BC26F4}">
      <dgm:prSet/>
      <dgm:spPr/>
      <dgm:t>
        <a:bodyPr/>
        <a:lstStyle/>
        <a:p>
          <a:endParaRPr lang="ru-RU"/>
        </a:p>
      </dgm:t>
    </dgm:pt>
    <dgm:pt modelId="{89DD918A-B83E-442F-BAF5-82636F26A412}" type="sibTrans" cxnId="{44C3629E-2BCA-4A89-A3DD-D8F474BC26F4}">
      <dgm:prSet/>
      <dgm:spPr/>
      <dgm:t>
        <a:bodyPr/>
        <a:lstStyle/>
        <a:p>
          <a:endParaRPr lang="ru-RU"/>
        </a:p>
      </dgm:t>
    </dgm:pt>
    <dgm:pt modelId="{BAEE1402-02D2-4BEE-B9F8-1B831F13F720}">
      <dgm:prSet/>
      <dgm:spPr/>
      <dgm:t>
        <a:bodyPr/>
        <a:lstStyle/>
        <a:p>
          <a:r>
            <a:rPr lang="ru-RU" dirty="0"/>
            <a:t>социальная сеть</a:t>
          </a:r>
        </a:p>
      </dgm:t>
    </dgm:pt>
    <dgm:pt modelId="{09405E09-5F54-4153-AB24-3447964AE92E}" type="parTrans" cxnId="{5E1FD3D4-756B-49D9-9D93-982BFBFAEB88}">
      <dgm:prSet/>
      <dgm:spPr/>
      <dgm:t>
        <a:bodyPr/>
        <a:lstStyle/>
        <a:p>
          <a:endParaRPr lang="ru-RU"/>
        </a:p>
      </dgm:t>
    </dgm:pt>
    <dgm:pt modelId="{260A3F4A-9C54-44D3-BC51-093678F955F0}" type="sibTrans" cxnId="{5E1FD3D4-756B-49D9-9D93-982BFBFAEB88}">
      <dgm:prSet/>
      <dgm:spPr/>
      <dgm:t>
        <a:bodyPr/>
        <a:lstStyle/>
        <a:p>
          <a:endParaRPr lang="ru-RU"/>
        </a:p>
      </dgm:t>
    </dgm:pt>
    <dgm:pt modelId="{9EF2818F-DDAC-47AB-ACCE-0EB37D2EAC89}" type="asst">
      <dgm:prSet/>
      <dgm:spPr/>
      <dgm:t>
        <a:bodyPr/>
        <a:lstStyle/>
        <a:p>
          <a:r>
            <a:rPr lang="ru-RU" dirty="0"/>
            <a:t>сетевой</a:t>
          </a:r>
        </a:p>
        <a:p>
          <a:r>
            <a:rPr lang="ru-RU" dirty="0"/>
            <a:t>этикет </a:t>
          </a:r>
        </a:p>
      </dgm:t>
    </dgm:pt>
    <dgm:pt modelId="{C0C5E22D-C1D0-44FF-B8F1-B8DC95894524}" type="parTrans" cxnId="{0B62D7A9-1AB8-4858-84DD-DE4554463449}">
      <dgm:prSet/>
      <dgm:spPr/>
      <dgm:t>
        <a:bodyPr/>
        <a:lstStyle/>
        <a:p>
          <a:endParaRPr lang="ru-RU"/>
        </a:p>
      </dgm:t>
    </dgm:pt>
    <dgm:pt modelId="{40298E57-EF7E-41E4-AE96-6F56757DA3CB}" type="sibTrans" cxnId="{0B62D7A9-1AB8-4858-84DD-DE4554463449}">
      <dgm:prSet/>
      <dgm:spPr/>
      <dgm:t>
        <a:bodyPr/>
        <a:lstStyle/>
        <a:p>
          <a:endParaRPr lang="ru-RU"/>
        </a:p>
      </dgm:t>
    </dgm:pt>
    <dgm:pt modelId="{C01905FF-4456-4C7C-BF63-B6E32F4F9AD6}" type="asst">
      <dgm:prSet/>
      <dgm:spPr/>
      <dgm:t>
        <a:bodyPr/>
        <a:lstStyle/>
        <a:p>
          <a:r>
            <a:rPr lang="ru-RU" dirty="0"/>
            <a:t>правила безопасности</a:t>
          </a:r>
        </a:p>
      </dgm:t>
    </dgm:pt>
    <dgm:pt modelId="{212ECD19-1535-47A7-B861-6CFE18C1B863}" type="parTrans" cxnId="{B9CA40AD-4609-436C-B4DD-1036CE34DA14}">
      <dgm:prSet/>
      <dgm:spPr/>
      <dgm:t>
        <a:bodyPr/>
        <a:lstStyle/>
        <a:p>
          <a:endParaRPr lang="ru-RU"/>
        </a:p>
      </dgm:t>
    </dgm:pt>
    <dgm:pt modelId="{F9C64248-C953-48B8-BE82-B77307179C9C}" type="sibTrans" cxnId="{B9CA40AD-4609-436C-B4DD-1036CE34DA14}">
      <dgm:prSet/>
      <dgm:spPr/>
      <dgm:t>
        <a:bodyPr/>
        <a:lstStyle/>
        <a:p>
          <a:endParaRPr lang="ru-RU"/>
        </a:p>
      </dgm:t>
    </dgm:pt>
    <dgm:pt modelId="{37302025-FC79-4FC7-99D1-6619B57302AD}" type="pres">
      <dgm:prSet presAssocID="{570F2F23-D10E-42B4-A67E-3532E9DDF3B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E76DB19-EDF5-45A1-9272-CB3EA85B4321}" type="pres">
      <dgm:prSet presAssocID="{DD0DF931-E3CE-4C17-809E-2522B0977EDB}" presName="hierRoot1" presStyleCnt="0">
        <dgm:presLayoutVars>
          <dgm:hierBranch val="init"/>
        </dgm:presLayoutVars>
      </dgm:prSet>
      <dgm:spPr/>
    </dgm:pt>
    <dgm:pt modelId="{19A2DAD3-F8D8-4D88-8A47-C509D38FC0D4}" type="pres">
      <dgm:prSet presAssocID="{DD0DF931-E3CE-4C17-809E-2522B0977EDB}" presName="rootComposite1" presStyleCnt="0"/>
      <dgm:spPr/>
    </dgm:pt>
    <dgm:pt modelId="{8D767047-298D-4266-91FA-BFF40A914A7E}" type="pres">
      <dgm:prSet presAssocID="{DD0DF931-E3CE-4C17-809E-2522B0977ED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E8345E-1F2D-408B-8F93-F97EC0D5C16F}" type="pres">
      <dgm:prSet presAssocID="{DD0DF931-E3CE-4C17-809E-2522B0977ED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3E191C6-AE57-4B9E-9D49-0F622C0BBD67}" type="pres">
      <dgm:prSet presAssocID="{DD0DF931-E3CE-4C17-809E-2522B0977EDB}" presName="hierChild2" presStyleCnt="0"/>
      <dgm:spPr/>
    </dgm:pt>
    <dgm:pt modelId="{D89B5869-0B04-4C17-8F23-64A32AFA678C}" type="pres">
      <dgm:prSet presAssocID="{0C7C6FF4-0F9D-4634-AFA8-304BB766C385}" presName="Name64" presStyleLbl="parChTrans1D2" presStyleIdx="0" presStyleCnt="6"/>
      <dgm:spPr/>
      <dgm:t>
        <a:bodyPr/>
        <a:lstStyle/>
        <a:p>
          <a:endParaRPr lang="ru-RU"/>
        </a:p>
      </dgm:t>
    </dgm:pt>
    <dgm:pt modelId="{031FD684-401E-44BC-94DE-BC9DB7E42F70}" type="pres">
      <dgm:prSet presAssocID="{F143BAF8-F644-48B7-825E-698DEDBF4266}" presName="hierRoot2" presStyleCnt="0">
        <dgm:presLayoutVars>
          <dgm:hierBranch val="init"/>
        </dgm:presLayoutVars>
      </dgm:prSet>
      <dgm:spPr/>
    </dgm:pt>
    <dgm:pt modelId="{C8384D6E-950C-4CEF-B799-9D41B895719A}" type="pres">
      <dgm:prSet presAssocID="{F143BAF8-F644-48B7-825E-698DEDBF4266}" presName="rootComposite" presStyleCnt="0"/>
      <dgm:spPr/>
    </dgm:pt>
    <dgm:pt modelId="{ADBA5A52-C30B-4619-9864-F23D1ED79851}" type="pres">
      <dgm:prSet presAssocID="{F143BAF8-F644-48B7-825E-698DEDBF4266}" presName="rootText" presStyleLbl="node2" presStyleIdx="0" presStyleCnt="4" custScaleY="459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85608E-715D-4B86-A444-F5C1DA0554D2}" type="pres">
      <dgm:prSet presAssocID="{F143BAF8-F644-48B7-825E-698DEDBF4266}" presName="rootConnector" presStyleLbl="node2" presStyleIdx="0" presStyleCnt="4"/>
      <dgm:spPr/>
      <dgm:t>
        <a:bodyPr/>
        <a:lstStyle/>
        <a:p>
          <a:endParaRPr lang="ru-RU"/>
        </a:p>
      </dgm:t>
    </dgm:pt>
    <dgm:pt modelId="{ABC06AAB-00E6-4D97-A48A-A1ADABE54238}" type="pres">
      <dgm:prSet presAssocID="{F143BAF8-F644-48B7-825E-698DEDBF4266}" presName="hierChild4" presStyleCnt="0"/>
      <dgm:spPr/>
    </dgm:pt>
    <dgm:pt modelId="{493F76E0-5FCE-40F9-A420-383EADC5E5A6}" type="pres">
      <dgm:prSet presAssocID="{F143BAF8-F644-48B7-825E-698DEDBF4266}" presName="hierChild5" presStyleCnt="0"/>
      <dgm:spPr/>
    </dgm:pt>
    <dgm:pt modelId="{A5B799A9-9EF7-4D59-AF8B-052F0AEFF37A}" type="pres">
      <dgm:prSet presAssocID="{4695EF5A-11E9-4C40-B44F-00AEB7CB2533}" presName="Name64" presStyleLbl="parChTrans1D2" presStyleIdx="1" presStyleCnt="6"/>
      <dgm:spPr/>
      <dgm:t>
        <a:bodyPr/>
        <a:lstStyle/>
        <a:p>
          <a:endParaRPr lang="ru-RU"/>
        </a:p>
      </dgm:t>
    </dgm:pt>
    <dgm:pt modelId="{E9F1A980-B812-40E8-83BF-A5AFEFD10DD9}" type="pres">
      <dgm:prSet presAssocID="{54BB5E34-499D-41A1-9CF5-92AC01E6D31C}" presName="hierRoot2" presStyleCnt="0">
        <dgm:presLayoutVars>
          <dgm:hierBranch val="init"/>
        </dgm:presLayoutVars>
      </dgm:prSet>
      <dgm:spPr/>
    </dgm:pt>
    <dgm:pt modelId="{A7A09DB6-F4EC-4A1B-A2B1-2F3291A0322D}" type="pres">
      <dgm:prSet presAssocID="{54BB5E34-499D-41A1-9CF5-92AC01E6D31C}" presName="rootComposite" presStyleCnt="0"/>
      <dgm:spPr/>
    </dgm:pt>
    <dgm:pt modelId="{39A61EBE-930C-4F85-9D7D-8072003B2C11}" type="pres">
      <dgm:prSet presAssocID="{54BB5E34-499D-41A1-9CF5-92AC01E6D31C}" presName="rootText" presStyleLbl="node2" presStyleIdx="1" presStyleCnt="4" custScaleY="551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E80726-57E8-4235-8BA6-0DD45AB90A3D}" type="pres">
      <dgm:prSet presAssocID="{54BB5E34-499D-41A1-9CF5-92AC01E6D31C}" presName="rootConnector" presStyleLbl="node2" presStyleIdx="1" presStyleCnt="4"/>
      <dgm:spPr/>
      <dgm:t>
        <a:bodyPr/>
        <a:lstStyle/>
        <a:p>
          <a:endParaRPr lang="ru-RU"/>
        </a:p>
      </dgm:t>
    </dgm:pt>
    <dgm:pt modelId="{7C08053D-4283-43CB-9696-0888565F4295}" type="pres">
      <dgm:prSet presAssocID="{54BB5E34-499D-41A1-9CF5-92AC01E6D31C}" presName="hierChild4" presStyleCnt="0"/>
      <dgm:spPr/>
    </dgm:pt>
    <dgm:pt modelId="{73AE2072-9192-4086-B6CC-B2BE2408C603}" type="pres">
      <dgm:prSet presAssocID="{54BB5E34-499D-41A1-9CF5-92AC01E6D31C}" presName="hierChild5" presStyleCnt="0"/>
      <dgm:spPr/>
    </dgm:pt>
    <dgm:pt modelId="{267EDF56-A41F-4645-A4F0-F159E2D4D62A}" type="pres">
      <dgm:prSet presAssocID="{EFC0C5BB-9942-41F8-A35B-18F7AA3256D0}" presName="Name64" presStyleLbl="parChTrans1D2" presStyleIdx="2" presStyleCnt="6"/>
      <dgm:spPr/>
      <dgm:t>
        <a:bodyPr/>
        <a:lstStyle/>
        <a:p>
          <a:endParaRPr lang="ru-RU"/>
        </a:p>
      </dgm:t>
    </dgm:pt>
    <dgm:pt modelId="{91690204-2793-471D-A25F-D2DEEE1E5930}" type="pres">
      <dgm:prSet presAssocID="{1C7DCABD-D2DE-45F8-BFA5-502AEA75136F}" presName="hierRoot2" presStyleCnt="0">
        <dgm:presLayoutVars>
          <dgm:hierBranch val="init"/>
        </dgm:presLayoutVars>
      </dgm:prSet>
      <dgm:spPr/>
    </dgm:pt>
    <dgm:pt modelId="{9C472514-0205-434D-9C9C-5313B723BDB8}" type="pres">
      <dgm:prSet presAssocID="{1C7DCABD-D2DE-45F8-BFA5-502AEA75136F}" presName="rootComposite" presStyleCnt="0"/>
      <dgm:spPr/>
    </dgm:pt>
    <dgm:pt modelId="{099265FA-6641-40C2-A977-EA64C2A11936}" type="pres">
      <dgm:prSet presAssocID="{1C7DCABD-D2DE-45F8-BFA5-502AEA75136F}" presName="rootText" presStyleLbl="node2" presStyleIdx="2" presStyleCnt="4" custScaleY="514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ED3DBC-CF14-4F54-B8EA-ABE142BBD5CD}" type="pres">
      <dgm:prSet presAssocID="{1C7DCABD-D2DE-45F8-BFA5-502AEA75136F}" presName="rootConnector" presStyleLbl="node2" presStyleIdx="2" presStyleCnt="4"/>
      <dgm:spPr/>
      <dgm:t>
        <a:bodyPr/>
        <a:lstStyle/>
        <a:p>
          <a:endParaRPr lang="ru-RU"/>
        </a:p>
      </dgm:t>
    </dgm:pt>
    <dgm:pt modelId="{00D9ACBD-E4F0-4C88-80C7-34D4472E89F1}" type="pres">
      <dgm:prSet presAssocID="{1C7DCABD-D2DE-45F8-BFA5-502AEA75136F}" presName="hierChild4" presStyleCnt="0"/>
      <dgm:spPr/>
    </dgm:pt>
    <dgm:pt modelId="{8E793EC1-523A-4219-BAD3-7F67B12D0BBA}" type="pres">
      <dgm:prSet presAssocID="{1C7DCABD-D2DE-45F8-BFA5-502AEA75136F}" presName="hierChild5" presStyleCnt="0"/>
      <dgm:spPr/>
    </dgm:pt>
    <dgm:pt modelId="{F9D3F3BC-2BEE-4C11-8403-211CE3B6F479}" type="pres">
      <dgm:prSet presAssocID="{09405E09-5F54-4153-AB24-3447964AE92E}" presName="Name64" presStyleLbl="parChTrans1D2" presStyleIdx="3" presStyleCnt="6"/>
      <dgm:spPr/>
      <dgm:t>
        <a:bodyPr/>
        <a:lstStyle/>
        <a:p>
          <a:endParaRPr lang="ru-RU"/>
        </a:p>
      </dgm:t>
    </dgm:pt>
    <dgm:pt modelId="{1AAB39A0-0C7F-45ED-97C2-92071CF5BBC7}" type="pres">
      <dgm:prSet presAssocID="{BAEE1402-02D2-4BEE-B9F8-1B831F13F720}" presName="hierRoot2" presStyleCnt="0">
        <dgm:presLayoutVars>
          <dgm:hierBranch val="init"/>
        </dgm:presLayoutVars>
      </dgm:prSet>
      <dgm:spPr/>
    </dgm:pt>
    <dgm:pt modelId="{9C5068D3-9212-49F4-BF34-8A069DC9E07F}" type="pres">
      <dgm:prSet presAssocID="{BAEE1402-02D2-4BEE-B9F8-1B831F13F720}" presName="rootComposite" presStyleCnt="0"/>
      <dgm:spPr/>
    </dgm:pt>
    <dgm:pt modelId="{37FDB551-1D60-4E76-8724-0566B97578AD}" type="pres">
      <dgm:prSet presAssocID="{BAEE1402-02D2-4BEE-B9F8-1B831F13F720}" presName="rootText" presStyleLbl="node2" presStyleIdx="3" presStyleCnt="4" custScaleY="546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3D7739-0D9A-42BC-9840-D9031BD9E93B}" type="pres">
      <dgm:prSet presAssocID="{BAEE1402-02D2-4BEE-B9F8-1B831F13F720}" presName="rootConnector" presStyleLbl="node2" presStyleIdx="3" presStyleCnt="4"/>
      <dgm:spPr/>
      <dgm:t>
        <a:bodyPr/>
        <a:lstStyle/>
        <a:p>
          <a:endParaRPr lang="ru-RU"/>
        </a:p>
      </dgm:t>
    </dgm:pt>
    <dgm:pt modelId="{B3CC0864-A970-41F4-B3EA-31EF73FFC4C3}" type="pres">
      <dgm:prSet presAssocID="{BAEE1402-02D2-4BEE-B9F8-1B831F13F720}" presName="hierChild4" presStyleCnt="0"/>
      <dgm:spPr/>
    </dgm:pt>
    <dgm:pt modelId="{918D0A1E-50F0-4A7A-A68D-A626D5F7AB80}" type="pres">
      <dgm:prSet presAssocID="{BAEE1402-02D2-4BEE-B9F8-1B831F13F720}" presName="hierChild5" presStyleCnt="0"/>
      <dgm:spPr/>
    </dgm:pt>
    <dgm:pt modelId="{C28532C5-CD27-4C0F-B2F0-96E45CAE1627}" type="pres">
      <dgm:prSet presAssocID="{DD0DF931-E3CE-4C17-809E-2522B0977EDB}" presName="hierChild3" presStyleCnt="0"/>
      <dgm:spPr/>
    </dgm:pt>
    <dgm:pt modelId="{DA0AAE6A-C7AE-4BA7-9913-1A06A775BA56}" type="pres">
      <dgm:prSet presAssocID="{C0C5E22D-C1D0-44FF-B8F1-B8DC95894524}" presName="Name115" presStyleLbl="parChTrans1D2" presStyleIdx="4" presStyleCnt="6"/>
      <dgm:spPr/>
      <dgm:t>
        <a:bodyPr/>
        <a:lstStyle/>
        <a:p>
          <a:endParaRPr lang="ru-RU"/>
        </a:p>
      </dgm:t>
    </dgm:pt>
    <dgm:pt modelId="{5F2A2E11-1C96-4133-BD0E-ACCAB285A849}" type="pres">
      <dgm:prSet presAssocID="{9EF2818F-DDAC-47AB-ACCE-0EB37D2EAC89}" presName="hierRoot3" presStyleCnt="0">
        <dgm:presLayoutVars>
          <dgm:hierBranch val="init"/>
        </dgm:presLayoutVars>
      </dgm:prSet>
      <dgm:spPr/>
    </dgm:pt>
    <dgm:pt modelId="{E5184201-C87C-46AA-A3CF-AE2402B5D362}" type="pres">
      <dgm:prSet presAssocID="{9EF2818F-DDAC-47AB-ACCE-0EB37D2EAC89}" presName="rootComposite3" presStyleCnt="0"/>
      <dgm:spPr/>
    </dgm:pt>
    <dgm:pt modelId="{B6F5414F-CD73-4524-BD36-3181694E03B4}" type="pres">
      <dgm:prSet presAssocID="{9EF2818F-DDAC-47AB-ACCE-0EB37D2EAC89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AD95F4-8063-4AAC-99D6-4EFB2A3441F1}" type="pres">
      <dgm:prSet presAssocID="{9EF2818F-DDAC-47AB-ACCE-0EB37D2EAC89}" presName="rootConnector3" presStyleLbl="asst1" presStyleIdx="0" presStyleCnt="2"/>
      <dgm:spPr/>
      <dgm:t>
        <a:bodyPr/>
        <a:lstStyle/>
        <a:p>
          <a:endParaRPr lang="ru-RU"/>
        </a:p>
      </dgm:t>
    </dgm:pt>
    <dgm:pt modelId="{E5CAFF07-4429-49F5-950A-24EC14FBA202}" type="pres">
      <dgm:prSet presAssocID="{9EF2818F-DDAC-47AB-ACCE-0EB37D2EAC89}" presName="hierChild6" presStyleCnt="0"/>
      <dgm:spPr/>
    </dgm:pt>
    <dgm:pt modelId="{58B561DA-B968-436D-9F1B-53526F9D9421}" type="pres">
      <dgm:prSet presAssocID="{9EF2818F-DDAC-47AB-ACCE-0EB37D2EAC89}" presName="hierChild7" presStyleCnt="0"/>
      <dgm:spPr/>
    </dgm:pt>
    <dgm:pt modelId="{30868794-6159-4890-836D-76C3BA0DF623}" type="pres">
      <dgm:prSet presAssocID="{212ECD19-1535-47A7-B861-6CFE18C1B863}" presName="Name115" presStyleLbl="parChTrans1D2" presStyleIdx="5" presStyleCnt="6"/>
      <dgm:spPr/>
      <dgm:t>
        <a:bodyPr/>
        <a:lstStyle/>
        <a:p>
          <a:endParaRPr lang="ru-RU"/>
        </a:p>
      </dgm:t>
    </dgm:pt>
    <dgm:pt modelId="{1D5EB9CF-3162-4447-92FC-42B8A5BFB7F1}" type="pres">
      <dgm:prSet presAssocID="{C01905FF-4456-4C7C-BF63-B6E32F4F9AD6}" presName="hierRoot3" presStyleCnt="0">
        <dgm:presLayoutVars>
          <dgm:hierBranch val="init"/>
        </dgm:presLayoutVars>
      </dgm:prSet>
      <dgm:spPr/>
    </dgm:pt>
    <dgm:pt modelId="{DED669D4-4A53-4DE5-8244-86F4ACDF917A}" type="pres">
      <dgm:prSet presAssocID="{C01905FF-4456-4C7C-BF63-B6E32F4F9AD6}" presName="rootComposite3" presStyleCnt="0"/>
      <dgm:spPr/>
    </dgm:pt>
    <dgm:pt modelId="{FCE33FA8-0422-4AA7-ABE1-4B802027F993}" type="pres">
      <dgm:prSet presAssocID="{C01905FF-4456-4C7C-BF63-B6E32F4F9AD6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441F73-ED3F-4D14-A5AA-BFCAE07BCC8B}" type="pres">
      <dgm:prSet presAssocID="{C01905FF-4456-4C7C-BF63-B6E32F4F9AD6}" presName="rootConnector3" presStyleLbl="asst1" presStyleIdx="1" presStyleCnt="2"/>
      <dgm:spPr/>
      <dgm:t>
        <a:bodyPr/>
        <a:lstStyle/>
        <a:p>
          <a:endParaRPr lang="ru-RU"/>
        </a:p>
      </dgm:t>
    </dgm:pt>
    <dgm:pt modelId="{43399601-8A58-45C3-B1F1-47D2203789A9}" type="pres">
      <dgm:prSet presAssocID="{C01905FF-4456-4C7C-BF63-B6E32F4F9AD6}" presName="hierChild6" presStyleCnt="0"/>
      <dgm:spPr/>
    </dgm:pt>
    <dgm:pt modelId="{EB0FE30B-661D-410E-BC18-80C1887E7377}" type="pres">
      <dgm:prSet presAssocID="{C01905FF-4456-4C7C-BF63-B6E32F4F9AD6}" presName="hierChild7" presStyleCnt="0"/>
      <dgm:spPr/>
    </dgm:pt>
  </dgm:ptLst>
  <dgm:cxnLst>
    <dgm:cxn modelId="{62B43603-1928-48B9-9F27-2F84425E6B83}" type="presOf" srcId="{F143BAF8-F644-48B7-825E-698DEDBF4266}" destId="{0A85608E-715D-4B86-A444-F5C1DA0554D2}" srcOrd="1" destOrd="0" presId="urn:microsoft.com/office/officeart/2009/3/layout/HorizontalOrganizationChart"/>
    <dgm:cxn modelId="{0B62D7A9-1AB8-4858-84DD-DE4554463449}" srcId="{DD0DF931-E3CE-4C17-809E-2522B0977EDB}" destId="{9EF2818F-DDAC-47AB-ACCE-0EB37D2EAC89}" srcOrd="4" destOrd="0" parTransId="{C0C5E22D-C1D0-44FF-B8F1-B8DC95894524}" sibTransId="{40298E57-EF7E-41E4-AE96-6F56757DA3CB}"/>
    <dgm:cxn modelId="{6DF4621C-F75D-4A35-94F6-D9D891D828E3}" type="presOf" srcId="{BAEE1402-02D2-4BEE-B9F8-1B831F13F720}" destId="{C33D7739-0D9A-42BC-9840-D9031BD9E93B}" srcOrd="1" destOrd="0" presId="urn:microsoft.com/office/officeart/2009/3/layout/HorizontalOrganizationChart"/>
    <dgm:cxn modelId="{7647A9C2-7352-4EA3-B7C3-7A12CB0FA033}" type="presOf" srcId="{570F2F23-D10E-42B4-A67E-3532E9DDF3BA}" destId="{37302025-FC79-4FC7-99D1-6619B57302AD}" srcOrd="0" destOrd="0" presId="urn:microsoft.com/office/officeart/2009/3/layout/HorizontalOrganizationChart"/>
    <dgm:cxn modelId="{30967834-A9D6-44C7-B89B-7ACA8CBB16BB}" type="presOf" srcId="{0C7C6FF4-0F9D-4634-AFA8-304BB766C385}" destId="{D89B5869-0B04-4C17-8F23-64A32AFA678C}" srcOrd="0" destOrd="0" presId="urn:microsoft.com/office/officeart/2009/3/layout/HorizontalOrganizationChart"/>
    <dgm:cxn modelId="{C4B8A16F-56A8-4740-A6F1-5439A482AC9B}" type="presOf" srcId="{F143BAF8-F644-48B7-825E-698DEDBF4266}" destId="{ADBA5A52-C30B-4619-9864-F23D1ED79851}" srcOrd="0" destOrd="0" presId="urn:microsoft.com/office/officeart/2009/3/layout/HorizontalOrganizationChart"/>
    <dgm:cxn modelId="{E29FB217-D173-4CA7-A777-7929F78DB7C6}" type="presOf" srcId="{54BB5E34-499D-41A1-9CF5-92AC01E6D31C}" destId="{49E80726-57E8-4235-8BA6-0DD45AB90A3D}" srcOrd="1" destOrd="0" presId="urn:microsoft.com/office/officeart/2009/3/layout/HorizontalOrganizationChart"/>
    <dgm:cxn modelId="{AA405711-FD10-415F-9AA4-09616D851438}" type="presOf" srcId="{54BB5E34-499D-41A1-9CF5-92AC01E6D31C}" destId="{39A61EBE-930C-4F85-9D7D-8072003B2C11}" srcOrd="0" destOrd="0" presId="urn:microsoft.com/office/officeart/2009/3/layout/HorizontalOrganizationChart"/>
    <dgm:cxn modelId="{B26F3091-4D55-48D9-B958-9F86A4DC3CE7}" type="presOf" srcId="{BAEE1402-02D2-4BEE-B9F8-1B831F13F720}" destId="{37FDB551-1D60-4E76-8724-0566B97578AD}" srcOrd="0" destOrd="0" presId="urn:microsoft.com/office/officeart/2009/3/layout/HorizontalOrganizationChart"/>
    <dgm:cxn modelId="{7464C8A9-39CA-4499-89F6-4E3072D19CDC}" type="presOf" srcId="{C01905FF-4456-4C7C-BF63-B6E32F4F9AD6}" destId="{FCE33FA8-0422-4AA7-ABE1-4B802027F993}" srcOrd="0" destOrd="0" presId="urn:microsoft.com/office/officeart/2009/3/layout/HorizontalOrganizationChart"/>
    <dgm:cxn modelId="{583149BB-D071-4348-85CB-466DE5BC2444}" type="presOf" srcId="{DD0DF931-E3CE-4C17-809E-2522B0977EDB}" destId="{8D767047-298D-4266-91FA-BFF40A914A7E}" srcOrd="0" destOrd="0" presId="urn:microsoft.com/office/officeart/2009/3/layout/HorizontalOrganizationChart"/>
    <dgm:cxn modelId="{3BC0C249-3B0C-479C-A99F-87F49E700275}" type="presOf" srcId="{C0C5E22D-C1D0-44FF-B8F1-B8DC95894524}" destId="{DA0AAE6A-C7AE-4BA7-9913-1A06A775BA56}" srcOrd="0" destOrd="0" presId="urn:microsoft.com/office/officeart/2009/3/layout/HorizontalOrganizationChart"/>
    <dgm:cxn modelId="{2655EFB3-E2A3-4C6C-9FCE-68409797BA5E}" srcId="{570F2F23-D10E-42B4-A67E-3532E9DDF3BA}" destId="{DD0DF931-E3CE-4C17-809E-2522B0977EDB}" srcOrd="0" destOrd="0" parTransId="{EB183434-2097-471A-A6EE-726B0AE14FCD}" sibTransId="{557BAF2F-A0F2-4F1E-9CC9-DB84B3E32620}"/>
    <dgm:cxn modelId="{DF48DF1A-AB49-463F-A035-ECC201983FAD}" type="presOf" srcId="{212ECD19-1535-47A7-B861-6CFE18C1B863}" destId="{30868794-6159-4890-836D-76C3BA0DF623}" srcOrd="0" destOrd="0" presId="urn:microsoft.com/office/officeart/2009/3/layout/HorizontalOrganizationChart"/>
    <dgm:cxn modelId="{5E1FD3D4-756B-49D9-9D93-982BFBFAEB88}" srcId="{DD0DF931-E3CE-4C17-809E-2522B0977EDB}" destId="{BAEE1402-02D2-4BEE-B9F8-1B831F13F720}" srcOrd="3" destOrd="0" parTransId="{09405E09-5F54-4153-AB24-3447964AE92E}" sibTransId="{260A3F4A-9C54-44D3-BC51-093678F955F0}"/>
    <dgm:cxn modelId="{708A3AB0-EBA0-4D26-A8B8-58196F71F09F}" srcId="{DD0DF931-E3CE-4C17-809E-2522B0977EDB}" destId="{F143BAF8-F644-48B7-825E-698DEDBF4266}" srcOrd="0" destOrd="0" parTransId="{0C7C6FF4-0F9D-4634-AFA8-304BB766C385}" sibTransId="{7C3C8AD3-89DE-4226-8B3B-F92B8D8AC66E}"/>
    <dgm:cxn modelId="{0768842C-7AA3-460D-86CF-820CDEBB8B9C}" type="presOf" srcId="{DD0DF931-E3CE-4C17-809E-2522B0977EDB}" destId="{01E8345E-1F2D-408B-8F93-F97EC0D5C16F}" srcOrd="1" destOrd="0" presId="urn:microsoft.com/office/officeart/2009/3/layout/HorizontalOrganizationChart"/>
    <dgm:cxn modelId="{44C3629E-2BCA-4A89-A3DD-D8F474BC26F4}" srcId="{DD0DF931-E3CE-4C17-809E-2522B0977EDB}" destId="{1C7DCABD-D2DE-45F8-BFA5-502AEA75136F}" srcOrd="2" destOrd="0" parTransId="{EFC0C5BB-9942-41F8-A35B-18F7AA3256D0}" sibTransId="{89DD918A-B83E-442F-BAF5-82636F26A412}"/>
    <dgm:cxn modelId="{0BECE467-9E9A-4441-AD1D-044529533492}" type="presOf" srcId="{9EF2818F-DDAC-47AB-ACCE-0EB37D2EAC89}" destId="{B6F5414F-CD73-4524-BD36-3181694E03B4}" srcOrd="0" destOrd="0" presId="urn:microsoft.com/office/officeart/2009/3/layout/HorizontalOrganizationChart"/>
    <dgm:cxn modelId="{B868AB31-5A20-4773-B668-A62D9B720E7F}" type="presOf" srcId="{C01905FF-4456-4C7C-BF63-B6E32F4F9AD6}" destId="{91441F73-ED3F-4D14-A5AA-BFCAE07BCC8B}" srcOrd="1" destOrd="0" presId="urn:microsoft.com/office/officeart/2009/3/layout/HorizontalOrganizationChart"/>
    <dgm:cxn modelId="{C4E65BB5-646A-410E-AC69-A055E41901F1}" type="presOf" srcId="{1C7DCABD-D2DE-45F8-BFA5-502AEA75136F}" destId="{56ED3DBC-CF14-4F54-B8EA-ABE142BBD5CD}" srcOrd="1" destOrd="0" presId="urn:microsoft.com/office/officeart/2009/3/layout/HorizontalOrganizationChart"/>
    <dgm:cxn modelId="{1BDF6CCE-3995-49AE-9EBA-2BE6915AAEEE}" srcId="{DD0DF931-E3CE-4C17-809E-2522B0977EDB}" destId="{54BB5E34-499D-41A1-9CF5-92AC01E6D31C}" srcOrd="1" destOrd="0" parTransId="{4695EF5A-11E9-4C40-B44F-00AEB7CB2533}" sibTransId="{E96FFC2E-D925-42D6-B78C-752FF68F6AF3}"/>
    <dgm:cxn modelId="{E453621A-7B2F-443C-B7E2-FD60534004AD}" type="presOf" srcId="{9EF2818F-DDAC-47AB-ACCE-0EB37D2EAC89}" destId="{59AD95F4-8063-4AAC-99D6-4EFB2A3441F1}" srcOrd="1" destOrd="0" presId="urn:microsoft.com/office/officeart/2009/3/layout/HorizontalOrganizationChart"/>
    <dgm:cxn modelId="{57CF5D65-6227-4BD7-8898-605ADB4650E4}" type="presOf" srcId="{1C7DCABD-D2DE-45F8-BFA5-502AEA75136F}" destId="{099265FA-6641-40C2-A977-EA64C2A11936}" srcOrd="0" destOrd="0" presId="urn:microsoft.com/office/officeart/2009/3/layout/HorizontalOrganizationChart"/>
    <dgm:cxn modelId="{BE4074E0-2604-4EF5-9A4E-5A8A5301366C}" type="presOf" srcId="{EFC0C5BB-9942-41F8-A35B-18F7AA3256D0}" destId="{267EDF56-A41F-4645-A4F0-F159E2D4D62A}" srcOrd="0" destOrd="0" presId="urn:microsoft.com/office/officeart/2009/3/layout/HorizontalOrganizationChart"/>
    <dgm:cxn modelId="{DFD18DF2-B9EA-4654-B3B0-5AC68E0B6B4A}" type="presOf" srcId="{4695EF5A-11E9-4C40-B44F-00AEB7CB2533}" destId="{A5B799A9-9EF7-4D59-AF8B-052F0AEFF37A}" srcOrd="0" destOrd="0" presId="urn:microsoft.com/office/officeart/2009/3/layout/HorizontalOrganizationChart"/>
    <dgm:cxn modelId="{186F32A2-7823-4D89-A516-DDF19089775D}" type="presOf" srcId="{09405E09-5F54-4153-AB24-3447964AE92E}" destId="{F9D3F3BC-2BEE-4C11-8403-211CE3B6F479}" srcOrd="0" destOrd="0" presId="urn:microsoft.com/office/officeart/2009/3/layout/HorizontalOrganizationChart"/>
    <dgm:cxn modelId="{B9CA40AD-4609-436C-B4DD-1036CE34DA14}" srcId="{DD0DF931-E3CE-4C17-809E-2522B0977EDB}" destId="{C01905FF-4456-4C7C-BF63-B6E32F4F9AD6}" srcOrd="5" destOrd="0" parTransId="{212ECD19-1535-47A7-B861-6CFE18C1B863}" sibTransId="{F9C64248-C953-48B8-BE82-B77307179C9C}"/>
    <dgm:cxn modelId="{91DC0B8B-3948-45F2-B9F3-1E5DDF1A446C}" type="presParOf" srcId="{37302025-FC79-4FC7-99D1-6619B57302AD}" destId="{5E76DB19-EDF5-45A1-9272-CB3EA85B4321}" srcOrd="0" destOrd="0" presId="urn:microsoft.com/office/officeart/2009/3/layout/HorizontalOrganizationChart"/>
    <dgm:cxn modelId="{FC8F4F2A-6880-45A7-9345-943BCB8C22EF}" type="presParOf" srcId="{5E76DB19-EDF5-45A1-9272-CB3EA85B4321}" destId="{19A2DAD3-F8D8-4D88-8A47-C509D38FC0D4}" srcOrd="0" destOrd="0" presId="urn:microsoft.com/office/officeart/2009/3/layout/HorizontalOrganizationChart"/>
    <dgm:cxn modelId="{E491D5D2-7E00-4144-9BA2-F4309FC33DDC}" type="presParOf" srcId="{19A2DAD3-F8D8-4D88-8A47-C509D38FC0D4}" destId="{8D767047-298D-4266-91FA-BFF40A914A7E}" srcOrd="0" destOrd="0" presId="urn:microsoft.com/office/officeart/2009/3/layout/HorizontalOrganizationChart"/>
    <dgm:cxn modelId="{00D99CE9-7E76-45BC-BA18-D35760F17312}" type="presParOf" srcId="{19A2DAD3-F8D8-4D88-8A47-C509D38FC0D4}" destId="{01E8345E-1F2D-408B-8F93-F97EC0D5C16F}" srcOrd="1" destOrd="0" presId="urn:microsoft.com/office/officeart/2009/3/layout/HorizontalOrganizationChart"/>
    <dgm:cxn modelId="{71F65C30-CC21-4A06-9463-0F8FC071F29F}" type="presParOf" srcId="{5E76DB19-EDF5-45A1-9272-CB3EA85B4321}" destId="{13E191C6-AE57-4B9E-9D49-0F622C0BBD67}" srcOrd="1" destOrd="0" presId="urn:microsoft.com/office/officeart/2009/3/layout/HorizontalOrganizationChart"/>
    <dgm:cxn modelId="{1F5206B0-C8FB-4D43-A117-B4714CEF5F20}" type="presParOf" srcId="{13E191C6-AE57-4B9E-9D49-0F622C0BBD67}" destId="{D89B5869-0B04-4C17-8F23-64A32AFA678C}" srcOrd="0" destOrd="0" presId="urn:microsoft.com/office/officeart/2009/3/layout/HorizontalOrganizationChart"/>
    <dgm:cxn modelId="{864C3603-885F-4D4E-AD7A-C4BE21D6F2C7}" type="presParOf" srcId="{13E191C6-AE57-4B9E-9D49-0F622C0BBD67}" destId="{031FD684-401E-44BC-94DE-BC9DB7E42F70}" srcOrd="1" destOrd="0" presId="urn:microsoft.com/office/officeart/2009/3/layout/HorizontalOrganizationChart"/>
    <dgm:cxn modelId="{F52041C6-1BBB-4B45-AE8A-21FE42464613}" type="presParOf" srcId="{031FD684-401E-44BC-94DE-BC9DB7E42F70}" destId="{C8384D6E-950C-4CEF-B799-9D41B895719A}" srcOrd="0" destOrd="0" presId="urn:microsoft.com/office/officeart/2009/3/layout/HorizontalOrganizationChart"/>
    <dgm:cxn modelId="{845ED304-9E7E-4A9B-BF42-3846387D4B32}" type="presParOf" srcId="{C8384D6E-950C-4CEF-B799-9D41B895719A}" destId="{ADBA5A52-C30B-4619-9864-F23D1ED79851}" srcOrd="0" destOrd="0" presId="urn:microsoft.com/office/officeart/2009/3/layout/HorizontalOrganizationChart"/>
    <dgm:cxn modelId="{8F19EE87-A40D-406A-9956-0BC0255D0BA2}" type="presParOf" srcId="{C8384D6E-950C-4CEF-B799-9D41B895719A}" destId="{0A85608E-715D-4B86-A444-F5C1DA0554D2}" srcOrd="1" destOrd="0" presId="urn:microsoft.com/office/officeart/2009/3/layout/HorizontalOrganizationChart"/>
    <dgm:cxn modelId="{04B9BCE9-6EFF-4440-A16A-5ADA2CDBE35E}" type="presParOf" srcId="{031FD684-401E-44BC-94DE-BC9DB7E42F70}" destId="{ABC06AAB-00E6-4D97-A48A-A1ADABE54238}" srcOrd="1" destOrd="0" presId="urn:microsoft.com/office/officeart/2009/3/layout/HorizontalOrganizationChart"/>
    <dgm:cxn modelId="{EB884787-BB3E-4B60-9B0D-B9CD20FF2ED3}" type="presParOf" srcId="{031FD684-401E-44BC-94DE-BC9DB7E42F70}" destId="{493F76E0-5FCE-40F9-A420-383EADC5E5A6}" srcOrd="2" destOrd="0" presId="urn:microsoft.com/office/officeart/2009/3/layout/HorizontalOrganizationChart"/>
    <dgm:cxn modelId="{2159090E-3D38-4F51-88A8-439AA8742D14}" type="presParOf" srcId="{13E191C6-AE57-4B9E-9D49-0F622C0BBD67}" destId="{A5B799A9-9EF7-4D59-AF8B-052F0AEFF37A}" srcOrd="2" destOrd="0" presId="urn:microsoft.com/office/officeart/2009/3/layout/HorizontalOrganizationChart"/>
    <dgm:cxn modelId="{C94FAF1A-9ADD-4165-B1FB-B4E8A529D92B}" type="presParOf" srcId="{13E191C6-AE57-4B9E-9D49-0F622C0BBD67}" destId="{E9F1A980-B812-40E8-83BF-A5AFEFD10DD9}" srcOrd="3" destOrd="0" presId="urn:microsoft.com/office/officeart/2009/3/layout/HorizontalOrganizationChart"/>
    <dgm:cxn modelId="{AF929DC4-2BF1-4462-9211-A65F428FC0BF}" type="presParOf" srcId="{E9F1A980-B812-40E8-83BF-A5AFEFD10DD9}" destId="{A7A09DB6-F4EC-4A1B-A2B1-2F3291A0322D}" srcOrd="0" destOrd="0" presId="urn:microsoft.com/office/officeart/2009/3/layout/HorizontalOrganizationChart"/>
    <dgm:cxn modelId="{0C3068B6-10B3-4138-A5A6-F9D6B4A4C428}" type="presParOf" srcId="{A7A09DB6-F4EC-4A1B-A2B1-2F3291A0322D}" destId="{39A61EBE-930C-4F85-9D7D-8072003B2C11}" srcOrd="0" destOrd="0" presId="urn:microsoft.com/office/officeart/2009/3/layout/HorizontalOrganizationChart"/>
    <dgm:cxn modelId="{830ED0E7-4221-4BC4-A089-2646FFF5372E}" type="presParOf" srcId="{A7A09DB6-F4EC-4A1B-A2B1-2F3291A0322D}" destId="{49E80726-57E8-4235-8BA6-0DD45AB90A3D}" srcOrd="1" destOrd="0" presId="urn:microsoft.com/office/officeart/2009/3/layout/HorizontalOrganizationChart"/>
    <dgm:cxn modelId="{88D157EF-53D7-4A71-9D4A-A8C992EC4A26}" type="presParOf" srcId="{E9F1A980-B812-40E8-83BF-A5AFEFD10DD9}" destId="{7C08053D-4283-43CB-9696-0888565F4295}" srcOrd="1" destOrd="0" presId="urn:microsoft.com/office/officeart/2009/3/layout/HorizontalOrganizationChart"/>
    <dgm:cxn modelId="{6D7B5648-09DD-4636-8B3B-7B3B705AD3BC}" type="presParOf" srcId="{E9F1A980-B812-40E8-83BF-A5AFEFD10DD9}" destId="{73AE2072-9192-4086-B6CC-B2BE2408C603}" srcOrd="2" destOrd="0" presId="urn:microsoft.com/office/officeart/2009/3/layout/HorizontalOrganizationChart"/>
    <dgm:cxn modelId="{96C136D9-3F49-4A5A-BC02-4ACA03632FA4}" type="presParOf" srcId="{13E191C6-AE57-4B9E-9D49-0F622C0BBD67}" destId="{267EDF56-A41F-4645-A4F0-F159E2D4D62A}" srcOrd="4" destOrd="0" presId="urn:microsoft.com/office/officeart/2009/3/layout/HorizontalOrganizationChart"/>
    <dgm:cxn modelId="{F0D81603-F40C-4339-87D3-AECA42755761}" type="presParOf" srcId="{13E191C6-AE57-4B9E-9D49-0F622C0BBD67}" destId="{91690204-2793-471D-A25F-D2DEEE1E5930}" srcOrd="5" destOrd="0" presId="urn:microsoft.com/office/officeart/2009/3/layout/HorizontalOrganizationChart"/>
    <dgm:cxn modelId="{D557EDEE-D7B4-459F-92E8-A81E60DFE5F5}" type="presParOf" srcId="{91690204-2793-471D-A25F-D2DEEE1E5930}" destId="{9C472514-0205-434D-9C9C-5313B723BDB8}" srcOrd="0" destOrd="0" presId="urn:microsoft.com/office/officeart/2009/3/layout/HorizontalOrganizationChart"/>
    <dgm:cxn modelId="{1B02F701-15BC-4420-BF30-F38636776339}" type="presParOf" srcId="{9C472514-0205-434D-9C9C-5313B723BDB8}" destId="{099265FA-6641-40C2-A977-EA64C2A11936}" srcOrd="0" destOrd="0" presId="urn:microsoft.com/office/officeart/2009/3/layout/HorizontalOrganizationChart"/>
    <dgm:cxn modelId="{D3C3D9E0-B89B-4144-9646-069170000036}" type="presParOf" srcId="{9C472514-0205-434D-9C9C-5313B723BDB8}" destId="{56ED3DBC-CF14-4F54-B8EA-ABE142BBD5CD}" srcOrd="1" destOrd="0" presId="urn:microsoft.com/office/officeart/2009/3/layout/HorizontalOrganizationChart"/>
    <dgm:cxn modelId="{4E69E47F-D7D8-4A50-AC2F-385BEFF7A6DC}" type="presParOf" srcId="{91690204-2793-471D-A25F-D2DEEE1E5930}" destId="{00D9ACBD-E4F0-4C88-80C7-34D4472E89F1}" srcOrd="1" destOrd="0" presId="urn:microsoft.com/office/officeart/2009/3/layout/HorizontalOrganizationChart"/>
    <dgm:cxn modelId="{9FA86A23-9AAE-4B22-9303-D72A61D179E9}" type="presParOf" srcId="{91690204-2793-471D-A25F-D2DEEE1E5930}" destId="{8E793EC1-523A-4219-BAD3-7F67B12D0BBA}" srcOrd="2" destOrd="0" presId="urn:microsoft.com/office/officeart/2009/3/layout/HorizontalOrganizationChart"/>
    <dgm:cxn modelId="{8A47A991-5C52-43DE-B960-78D978943490}" type="presParOf" srcId="{13E191C6-AE57-4B9E-9D49-0F622C0BBD67}" destId="{F9D3F3BC-2BEE-4C11-8403-211CE3B6F479}" srcOrd="6" destOrd="0" presId="urn:microsoft.com/office/officeart/2009/3/layout/HorizontalOrganizationChart"/>
    <dgm:cxn modelId="{477E4156-02D5-478E-935F-38D832EEA502}" type="presParOf" srcId="{13E191C6-AE57-4B9E-9D49-0F622C0BBD67}" destId="{1AAB39A0-0C7F-45ED-97C2-92071CF5BBC7}" srcOrd="7" destOrd="0" presId="urn:microsoft.com/office/officeart/2009/3/layout/HorizontalOrganizationChart"/>
    <dgm:cxn modelId="{92B40F47-1A48-4D59-BFA7-B7C771F850EA}" type="presParOf" srcId="{1AAB39A0-0C7F-45ED-97C2-92071CF5BBC7}" destId="{9C5068D3-9212-49F4-BF34-8A069DC9E07F}" srcOrd="0" destOrd="0" presId="urn:microsoft.com/office/officeart/2009/3/layout/HorizontalOrganizationChart"/>
    <dgm:cxn modelId="{015894F0-A568-4166-B045-25818436DD56}" type="presParOf" srcId="{9C5068D3-9212-49F4-BF34-8A069DC9E07F}" destId="{37FDB551-1D60-4E76-8724-0566B97578AD}" srcOrd="0" destOrd="0" presId="urn:microsoft.com/office/officeart/2009/3/layout/HorizontalOrganizationChart"/>
    <dgm:cxn modelId="{CC4173AF-2D8B-4D3F-939F-245535460DC0}" type="presParOf" srcId="{9C5068D3-9212-49F4-BF34-8A069DC9E07F}" destId="{C33D7739-0D9A-42BC-9840-D9031BD9E93B}" srcOrd="1" destOrd="0" presId="urn:microsoft.com/office/officeart/2009/3/layout/HorizontalOrganizationChart"/>
    <dgm:cxn modelId="{FF1F1A90-754E-460E-BDF5-C8E5531D56C3}" type="presParOf" srcId="{1AAB39A0-0C7F-45ED-97C2-92071CF5BBC7}" destId="{B3CC0864-A970-41F4-B3EA-31EF73FFC4C3}" srcOrd="1" destOrd="0" presId="urn:microsoft.com/office/officeart/2009/3/layout/HorizontalOrganizationChart"/>
    <dgm:cxn modelId="{3C336B4C-68A1-4AC1-AA98-61497816290B}" type="presParOf" srcId="{1AAB39A0-0C7F-45ED-97C2-92071CF5BBC7}" destId="{918D0A1E-50F0-4A7A-A68D-A626D5F7AB80}" srcOrd="2" destOrd="0" presId="urn:microsoft.com/office/officeart/2009/3/layout/HorizontalOrganizationChart"/>
    <dgm:cxn modelId="{69CD2196-64E1-4A34-A4DE-CC09F22F86B2}" type="presParOf" srcId="{5E76DB19-EDF5-45A1-9272-CB3EA85B4321}" destId="{C28532C5-CD27-4C0F-B2F0-96E45CAE1627}" srcOrd="2" destOrd="0" presId="urn:microsoft.com/office/officeart/2009/3/layout/HorizontalOrganizationChart"/>
    <dgm:cxn modelId="{CBD62761-F71E-4717-83A5-9E8DF32CAC91}" type="presParOf" srcId="{C28532C5-CD27-4C0F-B2F0-96E45CAE1627}" destId="{DA0AAE6A-C7AE-4BA7-9913-1A06A775BA56}" srcOrd="0" destOrd="0" presId="urn:microsoft.com/office/officeart/2009/3/layout/HorizontalOrganizationChart"/>
    <dgm:cxn modelId="{005E1837-1B61-4040-9BA0-5D82DCFDC52D}" type="presParOf" srcId="{C28532C5-CD27-4C0F-B2F0-96E45CAE1627}" destId="{5F2A2E11-1C96-4133-BD0E-ACCAB285A849}" srcOrd="1" destOrd="0" presId="urn:microsoft.com/office/officeart/2009/3/layout/HorizontalOrganizationChart"/>
    <dgm:cxn modelId="{95B7BDC1-B2A0-4A3D-99BE-45D71104101C}" type="presParOf" srcId="{5F2A2E11-1C96-4133-BD0E-ACCAB285A849}" destId="{E5184201-C87C-46AA-A3CF-AE2402B5D362}" srcOrd="0" destOrd="0" presId="urn:microsoft.com/office/officeart/2009/3/layout/HorizontalOrganizationChart"/>
    <dgm:cxn modelId="{08719D00-760E-4DA9-91AB-05D6DB203B3B}" type="presParOf" srcId="{E5184201-C87C-46AA-A3CF-AE2402B5D362}" destId="{B6F5414F-CD73-4524-BD36-3181694E03B4}" srcOrd="0" destOrd="0" presId="urn:microsoft.com/office/officeart/2009/3/layout/HorizontalOrganizationChart"/>
    <dgm:cxn modelId="{9C9679CB-143D-4972-9F35-0639E389B55D}" type="presParOf" srcId="{E5184201-C87C-46AA-A3CF-AE2402B5D362}" destId="{59AD95F4-8063-4AAC-99D6-4EFB2A3441F1}" srcOrd="1" destOrd="0" presId="urn:microsoft.com/office/officeart/2009/3/layout/HorizontalOrganizationChart"/>
    <dgm:cxn modelId="{2AED46D9-574C-407F-9894-9108B5050588}" type="presParOf" srcId="{5F2A2E11-1C96-4133-BD0E-ACCAB285A849}" destId="{E5CAFF07-4429-49F5-950A-24EC14FBA202}" srcOrd="1" destOrd="0" presId="urn:microsoft.com/office/officeart/2009/3/layout/HorizontalOrganizationChart"/>
    <dgm:cxn modelId="{709666EB-E381-41E3-840A-1A0F4AAE9757}" type="presParOf" srcId="{5F2A2E11-1C96-4133-BD0E-ACCAB285A849}" destId="{58B561DA-B968-436D-9F1B-53526F9D9421}" srcOrd="2" destOrd="0" presId="urn:microsoft.com/office/officeart/2009/3/layout/HorizontalOrganizationChart"/>
    <dgm:cxn modelId="{E174DAE8-BC56-4CE1-95D1-CB43864EE859}" type="presParOf" srcId="{C28532C5-CD27-4C0F-B2F0-96E45CAE1627}" destId="{30868794-6159-4890-836D-76C3BA0DF623}" srcOrd="2" destOrd="0" presId="urn:microsoft.com/office/officeart/2009/3/layout/HorizontalOrganizationChart"/>
    <dgm:cxn modelId="{52E79CA9-912A-4F7A-9A68-2C65F82973C0}" type="presParOf" srcId="{C28532C5-CD27-4C0F-B2F0-96E45CAE1627}" destId="{1D5EB9CF-3162-4447-92FC-42B8A5BFB7F1}" srcOrd="3" destOrd="0" presId="urn:microsoft.com/office/officeart/2009/3/layout/HorizontalOrganizationChart"/>
    <dgm:cxn modelId="{E77CA985-9D61-4EBD-BFE9-A7485372526C}" type="presParOf" srcId="{1D5EB9CF-3162-4447-92FC-42B8A5BFB7F1}" destId="{DED669D4-4A53-4DE5-8244-86F4ACDF917A}" srcOrd="0" destOrd="0" presId="urn:microsoft.com/office/officeart/2009/3/layout/HorizontalOrganizationChart"/>
    <dgm:cxn modelId="{A8B58C09-A32D-499A-9DF4-B872A1033780}" type="presParOf" srcId="{DED669D4-4A53-4DE5-8244-86F4ACDF917A}" destId="{FCE33FA8-0422-4AA7-ABE1-4B802027F993}" srcOrd="0" destOrd="0" presId="urn:microsoft.com/office/officeart/2009/3/layout/HorizontalOrganizationChart"/>
    <dgm:cxn modelId="{C0D66B95-48B2-4BCE-BAD1-C63CE2ADAF69}" type="presParOf" srcId="{DED669D4-4A53-4DE5-8244-86F4ACDF917A}" destId="{91441F73-ED3F-4D14-A5AA-BFCAE07BCC8B}" srcOrd="1" destOrd="0" presId="urn:microsoft.com/office/officeart/2009/3/layout/HorizontalOrganizationChart"/>
    <dgm:cxn modelId="{EA53C219-E47E-435F-B3C1-37AADE251739}" type="presParOf" srcId="{1D5EB9CF-3162-4447-92FC-42B8A5BFB7F1}" destId="{43399601-8A58-45C3-B1F1-47D2203789A9}" srcOrd="1" destOrd="0" presId="urn:microsoft.com/office/officeart/2009/3/layout/HorizontalOrganizationChart"/>
    <dgm:cxn modelId="{81D9DD7D-9529-4C87-B586-EA072BAD7D1E}" type="presParOf" srcId="{1D5EB9CF-3162-4447-92FC-42B8A5BFB7F1}" destId="{EB0FE30B-661D-410E-BC18-80C1887E7377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1F4AC-8C61-4FB5-9DBF-E2E18183AC94}">
      <dsp:nvSpPr>
        <dsp:cNvPr id="0" name=""/>
        <dsp:cNvSpPr/>
      </dsp:nvSpPr>
      <dsp:spPr>
        <a:xfrm>
          <a:off x="2385122" y="651937"/>
          <a:ext cx="788259" cy="273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05"/>
              </a:lnTo>
              <a:lnTo>
                <a:pt x="788259" y="136805"/>
              </a:lnTo>
              <a:lnTo>
                <a:pt x="788259" y="2736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4EB80-C126-4749-A24D-6104ED58F8B7}">
      <dsp:nvSpPr>
        <dsp:cNvPr id="0" name=""/>
        <dsp:cNvSpPr/>
      </dsp:nvSpPr>
      <dsp:spPr>
        <a:xfrm>
          <a:off x="1596862" y="651937"/>
          <a:ext cx="788259" cy="273610"/>
        </a:xfrm>
        <a:custGeom>
          <a:avLst/>
          <a:gdLst/>
          <a:ahLst/>
          <a:cxnLst/>
          <a:rect l="0" t="0" r="0" b="0"/>
          <a:pathLst>
            <a:path>
              <a:moveTo>
                <a:pt x="788259" y="0"/>
              </a:moveTo>
              <a:lnTo>
                <a:pt x="788259" y="136805"/>
              </a:lnTo>
              <a:lnTo>
                <a:pt x="0" y="136805"/>
              </a:lnTo>
              <a:lnTo>
                <a:pt x="0" y="2736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2E8B4E-1CE9-458D-AD26-57EB441F7EB1}">
      <dsp:nvSpPr>
        <dsp:cNvPr id="0" name=""/>
        <dsp:cNvSpPr/>
      </dsp:nvSpPr>
      <dsp:spPr>
        <a:xfrm>
          <a:off x="1733668" y="483"/>
          <a:ext cx="1302907" cy="6514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Аккаунт</a:t>
          </a:r>
        </a:p>
      </dsp:txBody>
      <dsp:txXfrm>
        <a:off x="1733668" y="483"/>
        <a:ext cx="1302907" cy="651453"/>
      </dsp:txXfrm>
    </dsp:sp>
    <dsp:sp modelId="{1DB3AAC1-30C2-4011-B6CD-9083862435DC}">
      <dsp:nvSpPr>
        <dsp:cNvPr id="0" name=""/>
        <dsp:cNvSpPr/>
      </dsp:nvSpPr>
      <dsp:spPr>
        <a:xfrm>
          <a:off x="945408" y="925547"/>
          <a:ext cx="1302907" cy="6514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логин</a:t>
          </a:r>
        </a:p>
      </dsp:txBody>
      <dsp:txXfrm>
        <a:off x="945408" y="925547"/>
        <a:ext cx="1302907" cy="651453"/>
      </dsp:txXfrm>
    </dsp:sp>
    <dsp:sp modelId="{8B41040E-22A3-4073-B05E-15F396709619}">
      <dsp:nvSpPr>
        <dsp:cNvPr id="0" name=""/>
        <dsp:cNvSpPr/>
      </dsp:nvSpPr>
      <dsp:spPr>
        <a:xfrm>
          <a:off x="2521927" y="925547"/>
          <a:ext cx="1302907" cy="6514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пароль</a:t>
          </a:r>
        </a:p>
      </dsp:txBody>
      <dsp:txXfrm>
        <a:off x="2521927" y="925547"/>
        <a:ext cx="1302907" cy="6514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68794-6159-4890-836D-76C3BA0DF623}">
      <dsp:nvSpPr>
        <dsp:cNvPr id="0" name=""/>
        <dsp:cNvSpPr/>
      </dsp:nvSpPr>
      <dsp:spPr>
        <a:xfrm>
          <a:off x="2375872" y="2366640"/>
          <a:ext cx="1660868" cy="148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0868" y="0"/>
              </a:lnTo>
              <a:lnTo>
                <a:pt x="1660868" y="1482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0AAE6A-C7AE-4BA7-9913-1A06A775BA56}">
      <dsp:nvSpPr>
        <dsp:cNvPr id="0" name=""/>
        <dsp:cNvSpPr/>
      </dsp:nvSpPr>
      <dsp:spPr>
        <a:xfrm>
          <a:off x="2375872" y="2218348"/>
          <a:ext cx="1660868" cy="148291"/>
        </a:xfrm>
        <a:custGeom>
          <a:avLst/>
          <a:gdLst/>
          <a:ahLst/>
          <a:cxnLst/>
          <a:rect l="0" t="0" r="0" b="0"/>
          <a:pathLst>
            <a:path>
              <a:moveTo>
                <a:pt x="0" y="148291"/>
              </a:moveTo>
              <a:lnTo>
                <a:pt x="1660868" y="148291"/>
              </a:lnTo>
              <a:lnTo>
                <a:pt x="166086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D3F3BC-2BEE-4C11-8403-211CE3B6F479}">
      <dsp:nvSpPr>
        <dsp:cNvPr id="0" name=""/>
        <dsp:cNvSpPr/>
      </dsp:nvSpPr>
      <dsp:spPr>
        <a:xfrm>
          <a:off x="2375872" y="2366640"/>
          <a:ext cx="3321737" cy="996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4470" y="0"/>
              </a:lnTo>
              <a:lnTo>
                <a:pt x="3084470" y="996705"/>
              </a:lnTo>
              <a:lnTo>
                <a:pt x="3321737" y="9967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7EDF56-A41F-4645-A4F0-F159E2D4D62A}">
      <dsp:nvSpPr>
        <dsp:cNvPr id="0" name=""/>
        <dsp:cNvSpPr/>
      </dsp:nvSpPr>
      <dsp:spPr>
        <a:xfrm>
          <a:off x="2375872" y="2366640"/>
          <a:ext cx="3321737" cy="3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4470" y="0"/>
              </a:lnTo>
              <a:lnTo>
                <a:pt x="3084470" y="316138"/>
              </a:lnTo>
              <a:lnTo>
                <a:pt x="3321737" y="31613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B799A9-9EF7-4D59-AF8B-052F0AEFF37A}">
      <dsp:nvSpPr>
        <dsp:cNvPr id="0" name=""/>
        <dsp:cNvSpPr/>
      </dsp:nvSpPr>
      <dsp:spPr>
        <a:xfrm>
          <a:off x="2375872" y="2000604"/>
          <a:ext cx="3321737" cy="366035"/>
        </a:xfrm>
        <a:custGeom>
          <a:avLst/>
          <a:gdLst/>
          <a:ahLst/>
          <a:cxnLst/>
          <a:rect l="0" t="0" r="0" b="0"/>
          <a:pathLst>
            <a:path>
              <a:moveTo>
                <a:pt x="0" y="366035"/>
              </a:moveTo>
              <a:lnTo>
                <a:pt x="3084470" y="366035"/>
              </a:lnTo>
              <a:lnTo>
                <a:pt x="3084470" y="0"/>
              </a:lnTo>
              <a:lnTo>
                <a:pt x="332173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9B5869-0B04-4C17-8F23-64A32AFA678C}">
      <dsp:nvSpPr>
        <dsp:cNvPr id="0" name=""/>
        <dsp:cNvSpPr/>
      </dsp:nvSpPr>
      <dsp:spPr>
        <a:xfrm>
          <a:off x="2375872" y="1338339"/>
          <a:ext cx="3321737" cy="1028300"/>
        </a:xfrm>
        <a:custGeom>
          <a:avLst/>
          <a:gdLst/>
          <a:ahLst/>
          <a:cxnLst/>
          <a:rect l="0" t="0" r="0" b="0"/>
          <a:pathLst>
            <a:path>
              <a:moveTo>
                <a:pt x="0" y="1028300"/>
              </a:moveTo>
              <a:lnTo>
                <a:pt x="3084470" y="1028300"/>
              </a:lnTo>
              <a:lnTo>
                <a:pt x="3084470" y="0"/>
              </a:lnTo>
              <a:lnTo>
                <a:pt x="332173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67047-298D-4266-91FA-BFF40A914A7E}">
      <dsp:nvSpPr>
        <dsp:cNvPr id="0" name=""/>
        <dsp:cNvSpPr/>
      </dsp:nvSpPr>
      <dsp:spPr>
        <a:xfrm>
          <a:off x="3202" y="2004807"/>
          <a:ext cx="2372669" cy="7236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Сервисы интернет-коммуникаций</a:t>
          </a:r>
        </a:p>
      </dsp:txBody>
      <dsp:txXfrm>
        <a:off x="3202" y="2004807"/>
        <a:ext cx="2372669" cy="723664"/>
      </dsp:txXfrm>
    </dsp:sp>
    <dsp:sp modelId="{ADBA5A52-C30B-4619-9864-F23D1ED79851}">
      <dsp:nvSpPr>
        <dsp:cNvPr id="0" name=""/>
        <dsp:cNvSpPr/>
      </dsp:nvSpPr>
      <dsp:spPr>
        <a:xfrm>
          <a:off x="5697610" y="1172098"/>
          <a:ext cx="2372669" cy="3324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электронная почта</a:t>
          </a:r>
        </a:p>
      </dsp:txBody>
      <dsp:txXfrm>
        <a:off x="5697610" y="1172098"/>
        <a:ext cx="2372669" cy="332480"/>
      </dsp:txXfrm>
    </dsp:sp>
    <dsp:sp modelId="{39A61EBE-930C-4F85-9D7D-8072003B2C11}">
      <dsp:nvSpPr>
        <dsp:cNvPr id="0" name=""/>
        <dsp:cNvSpPr/>
      </dsp:nvSpPr>
      <dsp:spPr>
        <a:xfrm>
          <a:off x="5697610" y="1801162"/>
          <a:ext cx="2372669" cy="3988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мессенджер </a:t>
          </a:r>
        </a:p>
      </dsp:txBody>
      <dsp:txXfrm>
        <a:off x="5697610" y="1801162"/>
        <a:ext cx="2372669" cy="398883"/>
      </dsp:txXfrm>
    </dsp:sp>
    <dsp:sp modelId="{099265FA-6641-40C2-A977-EA64C2A11936}">
      <dsp:nvSpPr>
        <dsp:cNvPr id="0" name=""/>
        <dsp:cNvSpPr/>
      </dsp:nvSpPr>
      <dsp:spPr>
        <a:xfrm>
          <a:off x="5697610" y="2496630"/>
          <a:ext cx="2372669" cy="372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ВКС</a:t>
          </a:r>
        </a:p>
      </dsp:txBody>
      <dsp:txXfrm>
        <a:off x="5697610" y="2496630"/>
        <a:ext cx="2372669" cy="372296"/>
      </dsp:txXfrm>
    </dsp:sp>
    <dsp:sp modelId="{37FDB551-1D60-4E76-8724-0566B97578AD}">
      <dsp:nvSpPr>
        <dsp:cNvPr id="0" name=""/>
        <dsp:cNvSpPr/>
      </dsp:nvSpPr>
      <dsp:spPr>
        <a:xfrm>
          <a:off x="5697610" y="3165510"/>
          <a:ext cx="2372669" cy="395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социальная сеть</a:t>
          </a:r>
        </a:p>
      </dsp:txBody>
      <dsp:txXfrm>
        <a:off x="5697610" y="3165510"/>
        <a:ext cx="2372669" cy="395670"/>
      </dsp:txXfrm>
    </dsp:sp>
    <dsp:sp modelId="{B6F5414F-CD73-4524-BD36-3181694E03B4}">
      <dsp:nvSpPr>
        <dsp:cNvPr id="0" name=""/>
        <dsp:cNvSpPr/>
      </dsp:nvSpPr>
      <dsp:spPr>
        <a:xfrm>
          <a:off x="2850406" y="1494683"/>
          <a:ext cx="2372669" cy="7236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сетевой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этикет </a:t>
          </a:r>
        </a:p>
      </dsp:txBody>
      <dsp:txXfrm>
        <a:off x="2850406" y="1494683"/>
        <a:ext cx="2372669" cy="723664"/>
      </dsp:txXfrm>
    </dsp:sp>
    <dsp:sp modelId="{FCE33FA8-0422-4AA7-ABE1-4B802027F993}">
      <dsp:nvSpPr>
        <dsp:cNvPr id="0" name=""/>
        <dsp:cNvSpPr/>
      </dsp:nvSpPr>
      <dsp:spPr>
        <a:xfrm>
          <a:off x="2850406" y="2514931"/>
          <a:ext cx="2372669" cy="7236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правила безопасности</a:t>
          </a:r>
        </a:p>
      </dsp:txBody>
      <dsp:txXfrm>
        <a:off x="2850406" y="2514931"/>
        <a:ext cx="2372669" cy="723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408CD-6F30-B04D-A8A9-905F69127FBA}" type="datetimeFigureOut">
              <a:rPr lang="ru-RU" smtClean="0"/>
              <a:pPr/>
              <a:t>19.10.2023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4A45D-0113-FD4D-A234-5C0FE4F64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4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856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>
            <a:extLst>
              <a:ext uri="{FF2B5EF4-FFF2-40B4-BE49-F238E27FC236}">
                <a16:creationId xmlns:a16="http://schemas.microsoft.com/office/drawing/2014/main" xmlns="" id="{0BD37165-5417-1445-B9A8-3A0EA19AE4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>
            <a:extLst>
              <a:ext uri="{FF2B5EF4-FFF2-40B4-BE49-F238E27FC236}">
                <a16:creationId xmlns:a16="http://schemas.microsoft.com/office/drawing/2014/main" xmlns="" id="{B4EFF44A-3E38-9F40-8EB8-1EE5CBCB94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80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xmlns="" id="{937E3C77-DAE9-9D9A-9C72-6F7D0F4657B4}"/>
              </a:ext>
            </a:extLst>
          </p:cNvPr>
          <p:cNvSpPr/>
          <p:nvPr userDrawn="1"/>
        </p:nvSpPr>
        <p:spPr>
          <a:xfrm rot="5400000">
            <a:off x="-3172048" y="3170678"/>
            <a:ext cx="6858002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xmlns="" id="{34EF17AC-30FF-0209-21B7-A153A7D34709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4798D1-9B93-A0D5-C20E-13031112B7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4838" y="572864"/>
            <a:ext cx="7061860" cy="2487541"/>
          </a:xfrm>
        </p:spPr>
        <p:txBody>
          <a:bodyPr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9964D80-4043-765E-0B35-68C8D1C32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04838" y="3354199"/>
            <a:ext cx="706186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D89A019-2C34-69F6-9B3D-848A7E3DC912}"/>
              </a:ext>
            </a:extLst>
          </p:cNvPr>
          <p:cNvSpPr/>
          <p:nvPr userDrawn="1"/>
        </p:nvSpPr>
        <p:spPr>
          <a:xfrm>
            <a:off x="425302" y="0"/>
            <a:ext cx="3882631" cy="6857999"/>
          </a:xfrm>
          <a:prstGeom prst="rect">
            <a:avLst/>
          </a:prstGeom>
          <a:solidFill>
            <a:srgbClr val="06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4FDCE63-1A48-AB80-DDF7-6A82AB0C87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65" b="99467" l="79" r="98424">
                        <a14:foregroundMark x1="12057" y1="10586" x2="29551" y2="15080"/>
                        <a14:foregroundMark x1="32309" y1="14090" x2="21355" y2="20564"/>
                        <a14:foregroundMark x1="21355" y1="20564" x2="11348" y2="30998"/>
                        <a14:foregroundMark x1="11348" y1="30998" x2="5595" y2="47372"/>
                        <a14:foregroundMark x1="5595" y1="47372" x2="5516" y2="60548"/>
                        <a14:foregroundMark x1="5516" y1="60548" x2="23247" y2="77685"/>
                        <a14:foregroundMark x1="23247" y1="77685" x2="51221" y2="82635"/>
                        <a14:foregroundMark x1="51221" y1="82635" x2="52561" y2="82178"/>
                        <a14:foregroundMark x1="88574" y1="58644" x2="91883" y2="71668"/>
                        <a14:foregroundMark x1="91883" y1="71668" x2="89125" y2="82711"/>
                        <a14:foregroundMark x1="89125" y1="82711" x2="83767" y2="90099"/>
                        <a14:foregroundMark x1="44681" y1="74029" x2="53822" y2="67098"/>
                        <a14:foregroundMark x1="53822" y1="67098" x2="61466" y2="74410"/>
                        <a14:foregroundMark x1="3704" y1="7464" x2="83530" y2="11348"/>
                        <a14:foregroundMark x1="83530" y1="11348" x2="93381" y2="23686"/>
                        <a14:foregroundMark x1="93381" y1="23686" x2="93144" y2="84158"/>
                        <a14:foregroundMark x1="93144" y1="84158" x2="35697" y2="88271"/>
                        <a14:foregroundMark x1="35697" y1="88271" x2="20804" y2="86596"/>
                        <a14:foregroundMark x1="20804" y1="86596" x2="14184" y2="83930"/>
                        <a14:foregroundMark x1="1576" y1="94212" x2="47439" y2="94440"/>
                        <a14:foregroundMark x1="47439" y1="94440" x2="80378" y2="92993"/>
                        <a14:foregroundMark x1="80378" y1="92993" x2="97321" y2="94440"/>
                        <a14:foregroundMark x1="1182" y1="98401" x2="49251" y2="98553"/>
                        <a14:foregroundMark x1="49251" y1="98553" x2="93538" y2="93298"/>
                        <a14:foregroundMark x1="93538" y1="93298" x2="97321" y2="98401"/>
                        <a14:foregroundMark x1="97321" y1="85834" x2="97478" y2="97182"/>
                        <a14:foregroundMark x1="97478" y1="97182" x2="68716" y2="99695"/>
                        <a14:foregroundMark x1="68716" y1="99695" x2="68479" y2="99467"/>
                        <a14:foregroundMark x1="13554" y1="86443" x2="1576" y2="89337"/>
                        <a14:foregroundMark x1="1576" y1="89337" x2="79" y2="95659"/>
                        <a14:foregroundMark x1="1576" y1="85529" x2="48936" y2="84235"/>
                        <a14:foregroundMark x1="98131" y1="63060" x2="98025" y2="72768"/>
                        <a14:foregroundMark x1="54531" y1="27647" x2="72971" y2="28408"/>
                        <a14:foregroundMark x1="72971" y1="28408" x2="69031" y2="19193"/>
                        <a14:foregroundMark x1="57841" y1="31912" x2="72104" y2="31912"/>
                        <a14:foregroundMark x1="62096" y1="34958" x2="65721" y2="32902"/>
                        <a14:foregroundMark x1="7959" y1="16679" x2="6777" y2="21554"/>
                        <a14:foregroundMark x1="48779" y1="4265" x2="56501" y2="5179"/>
                        <a14:foregroundMark x1="66036" y1="88652" x2="69819" y2="89642"/>
                        <a14:foregroundMark x1="32467" y1="90937" x2="32309" y2="95354"/>
                        <a14:backgroundMark x1="97084" y1="27494" x2="97084" y2="22239"/>
                        <a14:backgroundMark x1="97636" y1="42879" x2="98503" y2="34349"/>
                        <a14:backgroundMark x1="98503" y1="28256" x2="98503" y2="7921"/>
                        <a14:backgroundMark x1="97636" y1="80350" x2="99921" y2="74257"/>
                        <a14:backgroundMark x1="97951" y1="55369" x2="98424" y2="46535"/>
                        <a14:backgroundMark x1="98582" y1="42346" x2="98582" y2="36558"/>
                        <a14:backgroundMark x1="96217" y1="7464" x2="97636" y2="28104"/>
                        <a14:backgroundMark x1="96848" y1="29931" x2="96848" y2="33968"/>
                        <a14:backgroundMark x1="97794" y1="39299" x2="97951" y2="26580"/>
                        <a14:backgroundMark x1="97163" y1="26809" x2="97400" y2="36481"/>
                        <a14:backgroundMark x1="98503" y1="39985" x2="98976" y2="57883"/>
                        <a14:backgroundMark x1="97006" y1="77075" x2="98976" y2="71668"/>
                        <a14:backgroundMark x1="97242" y1="59177" x2="98030" y2="60396"/>
                        <a14:backgroundMark x1="97715" y1="78522" x2="98424" y2="72430"/>
                        <a14:backgroundMark x1="97636" y1="61005" x2="97951" y2="62148"/>
                        <a14:backgroundMark x1="97557" y1="57273" x2="98582" y2="62986"/>
                        <a14:backgroundMark x1="96848" y1="75248" x2="98503" y2="70830"/>
                        <a14:backgroundMark x1="97715" y1="79665" x2="98266" y2="72430"/>
                        <a14:backgroundMark x1="97872" y1="72734" x2="97636" y2="73724"/>
                        <a14:backgroundMark x1="97557" y1="78751" x2="97636" y2="81721"/>
                        <a14:backgroundMark x1="97400" y1="75628" x2="98188" y2="735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780" y="784744"/>
            <a:ext cx="2793635" cy="2890575"/>
          </a:xfrm>
          <a:prstGeom prst="rect">
            <a:avLst/>
          </a:prstGeom>
        </p:spPr>
      </p:pic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xmlns="" id="{F680884E-A645-A7D1-CA66-6034C6343CD3}"/>
              </a:ext>
            </a:extLst>
          </p:cNvPr>
          <p:cNvGrpSpPr/>
          <p:nvPr userDrawn="1"/>
        </p:nvGrpSpPr>
        <p:grpSpPr>
          <a:xfrm>
            <a:off x="-13293" y="5284981"/>
            <a:ext cx="12257115" cy="1203674"/>
            <a:chOff x="-13293" y="5284981"/>
            <a:chExt cx="12257115" cy="1203674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064CDED5-5528-C42D-E9CE-EF4D2C2D1808}"/>
                </a:ext>
              </a:extLst>
            </p:cNvPr>
            <p:cNvSpPr/>
            <p:nvPr userDrawn="1"/>
          </p:nvSpPr>
          <p:spPr>
            <a:xfrm>
              <a:off x="3122026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32E44BE6-BED4-466D-1AED-579F9349342E}"/>
                </a:ext>
              </a:extLst>
            </p:cNvPr>
            <p:cNvSpPr/>
            <p:nvPr userDrawn="1"/>
          </p:nvSpPr>
          <p:spPr>
            <a:xfrm>
              <a:off x="-13293" y="5284981"/>
              <a:ext cx="7204363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B1EE3AB3-4407-1BEA-4583-D87FE53EE1DE}"/>
                </a:ext>
              </a:extLst>
            </p:cNvPr>
            <p:cNvSpPr/>
            <p:nvPr userDrawn="1"/>
          </p:nvSpPr>
          <p:spPr>
            <a:xfrm>
              <a:off x="3122026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30F88B7-60B7-98D6-9775-320E80B95878}"/>
                </a:ext>
              </a:extLst>
            </p:cNvPr>
            <p:cNvSpPr/>
            <p:nvPr userDrawn="1"/>
          </p:nvSpPr>
          <p:spPr>
            <a:xfrm>
              <a:off x="3716959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CF930A1-7D24-44E5-7BB5-D16A09A0FA07}"/>
                </a:ext>
              </a:extLst>
            </p:cNvPr>
            <p:cNvSpPr/>
            <p:nvPr userDrawn="1"/>
          </p:nvSpPr>
          <p:spPr>
            <a:xfrm>
              <a:off x="3716959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359A3FFC-1876-9856-06B5-5480D736FD2A}"/>
                </a:ext>
              </a:extLst>
            </p:cNvPr>
            <p:cNvSpPr/>
            <p:nvPr userDrawn="1"/>
          </p:nvSpPr>
          <p:spPr>
            <a:xfrm>
              <a:off x="4311892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14C3CD81-2630-33B9-FECC-4546A65EC7D4}"/>
                </a:ext>
              </a:extLst>
            </p:cNvPr>
            <p:cNvSpPr/>
            <p:nvPr userDrawn="1"/>
          </p:nvSpPr>
          <p:spPr>
            <a:xfrm>
              <a:off x="4311892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5416DB94-529C-0D28-AC2C-CE08CEFCF92B}"/>
                </a:ext>
              </a:extLst>
            </p:cNvPr>
            <p:cNvSpPr/>
            <p:nvPr userDrawn="1"/>
          </p:nvSpPr>
          <p:spPr>
            <a:xfrm>
              <a:off x="4906825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4735C919-CFF1-2612-0667-5F0B0AABF86C}"/>
                </a:ext>
              </a:extLst>
            </p:cNvPr>
            <p:cNvSpPr/>
            <p:nvPr userDrawn="1"/>
          </p:nvSpPr>
          <p:spPr>
            <a:xfrm>
              <a:off x="4906825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2FCD59A2-44BB-4258-67B3-09E6A9EE7D97}"/>
                </a:ext>
              </a:extLst>
            </p:cNvPr>
            <p:cNvSpPr/>
            <p:nvPr userDrawn="1"/>
          </p:nvSpPr>
          <p:spPr>
            <a:xfrm>
              <a:off x="5483876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711A5ED3-1920-BB91-3CF7-C21D567614F1}"/>
                </a:ext>
              </a:extLst>
            </p:cNvPr>
            <p:cNvSpPr/>
            <p:nvPr userDrawn="1"/>
          </p:nvSpPr>
          <p:spPr>
            <a:xfrm>
              <a:off x="5483876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D6244C2-F3B9-EEA2-DBD3-69658E13E982}"/>
                </a:ext>
              </a:extLst>
            </p:cNvPr>
            <p:cNvSpPr/>
            <p:nvPr userDrawn="1"/>
          </p:nvSpPr>
          <p:spPr>
            <a:xfrm>
              <a:off x="6078809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225EA9F7-508B-0838-A0D6-A0F42CDD93C6}"/>
                </a:ext>
              </a:extLst>
            </p:cNvPr>
            <p:cNvSpPr/>
            <p:nvPr userDrawn="1"/>
          </p:nvSpPr>
          <p:spPr>
            <a:xfrm>
              <a:off x="6078809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xmlns="" id="{6565D2EF-AF31-AB11-C552-5B490E46F086}"/>
                </a:ext>
              </a:extLst>
            </p:cNvPr>
            <p:cNvSpPr/>
            <p:nvPr userDrawn="1"/>
          </p:nvSpPr>
          <p:spPr>
            <a:xfrm>
              <a:off x="668219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CCC805F0-16AD-7E4F-8A12-2B9942BBC4DA}"/>
                </a:ext>
              </a:extLst>
            </p:cNvPr>
            <p:cNvSpPr/>
            <p:nvPr userDrawn="1"/>
          </p:nvSpPr>
          <p:spPr>
            <a:xfrm>
              <a:off x="668219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48B5FD5-D489-81BC-82D4-42424647249A}"/>
                </a:ext>
              </a:extLst>
            </p:cNvPr>
            <p:cNvSpPr/>
            <p:nvPr userDrawn="1"/>
          </p:nvSpPr>
          <p:spPr>
            <a:xfrm>
              <a:off x="15387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F9C56CD-A32A-56A1-9447-580B60C5C945}"/>
                </a:ext>
              </a:extLst>
            </p:cNvPr>
            <p:cNvSpPr/>
            <p:nvPr userDrawn="1"/>
          </p:nvSpPr>
          <p:spPr>
            <a:xfrm>
              <a:off x="15387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1153478D-F7C5-3C0F-1800-E7F5C28DCB87}"/>
                </a:ext>
              </a:extLst>
            </p:cNvPr>
            <p:cNvSpPr/>
            <p:nvPr userDrawn="1"/>
          </p:nvSpPr>
          <p:spPr>
            <a:xfrm>
              <a:off x="748811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DCAAC707-273B-F7A8-AC97-661815B82F6E}"/>
                </a:ext>
              </a:extLst>
            </p:cNvPr>
            <p:cNvSpPr/>
            <p:nvPr userDrawn="1"/>
          </p:nvSpPr>
          <p:spPr>
            <a:xfrm>
              <a:off x="748811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02A1B1F3-7C93-004C-083A-BFAB177EA547}"/>
                </a:ext>
              </a:extLst>
            </p:cNvPr>
            <p:cNvSpPr/>
            <p:nvPr userDrawn="1"/>
          </p:nvSpPr>
          <p:spPr>
            <a:xfrm>
              <a:off x="1343744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781540B8-2A86-2B90-6D8C-FBC7346C21F8}"/>
                </a:ext>
              </a:extLst>
            </p:cNvPr>
            <p:cNvSpPr/>
            <p:nvPr userDrawn="1"/>
          </p:nvSpPr>
          <p:spPr>
            <a:xfrm>
              <a:off x="1343744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ADB037CB-2F50-8124-B770-85C9FF8D3F17}"/>
                </a:ext>
              </a:extLst>
            </p:cNvPr>
            <p:cNvSpPr/>
            <p:nvPr userDrawn="1"/>
          </p:nvSpPr>
          <p:spPr>
            <a:xfrm>
              <a:off x="1938677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9C2F453-DAC8-2C45-CA9D-D91E7F8D87F0}"/>
                </a:ext>
              </a:extLst>
            </p:cNvPr>
            <p:cNvSpPr/>
            <p:nvPr userDrawn="1"/>
          </p:nvSpPr>
          <p:spPr>
            <a:xfrm>
              <a:off x="1938677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86082C8C-DC0A-D210-2713-F190ADCFCD73}"/>
                </a:ext>
              </a:extLst>
            </p:cNvPr>
            <p:cNvSpPr/>
            <p:nvPr userDrawn="1"/>
          </p:nvSpPr>
          <p:spPr>
            <a:xfrm>
              <a:off x="2515728" y="541616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43A0CC32-B344-6353-C676-A6CCAF561238}"/>
                </a:ext>
              </a:extLst>
            </p:cNvPr>
            <p:cNvSpPr/>
            <p:nvPr userDrawn="1"/>
          </p:nvSpPr>
          <p:spPr>
            <a:xfrm>
              <a:off x="2515728" y="601376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xmlns="" id="{50F8EF5E-3F35-87B1-13BD-77692E553D31}"/>
                </a:ext>
              </a:extLst>
            </p:cNvPr>
            <p:cNvSpPr/>
            <p:nvPr userDrawn="1"/>
          </p:nvSpPr>
          <p:spPr>
            <a:xfrm>
              <a:off x="3122026" y="539329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xmlns="" id="{F60ECEE4-8DBC-ED80-6078-7B83D203CFEC}"/>
                </a:ext>
              </a:extLst>
            </p:cNvPr>
            <p:cNvSpPr/>
            <p:nvPr userDrawn="1"/>
          </p:nvSpPr>
          <p:spPr>
            <a:xfrm>
              <a:off x="10233033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xmlns="" id="{53DE536C-4E25-4AC8-9B18-805D1A17BCD9}"/>
                </a:ext>
              </a:extLst>
            </p:cNvPr>
            <p:cNvSpPr/>
            <p:nvPr userDrawn="1"/>
          </p:nvSpPr>
          <p:spPr>
            <a:xfrm>
              <a:off x="7106254" y="5287571"/>
              <a:ext cx="5085746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xmlns="" id="{6BA80B6A-CD69-723E-4EE8-AA80B49F7942}"/>
                </a:ext>
              </a:extLst>
            </p:cNvPr>
            <p:cNvSpPr/>
            <p:nvPr userDrawn="1"/>
          </p:nvSpPr>
          <p:spPr>
            <a:xfrm>
              <a:off x="10233033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xmlns="" id="{B0A62B40-5370-065A-F368-1B16755543C4}"/>
                </a:ext>
              </a:extLst>
            </p:cNvPr>
            <p:cNvSpPr/>
            <p:nvPr userDrawn="1"/>
          </p:nvSpPr>
          <p:spPr>
            <a:xfrm>
              <a:off x="10827966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xmlns="" id="{715CA73C-A3F4-BE11-BA8B-F1C4F4270BB2}"/>
                </a:ext>
              </a:extLst>
            </p:cNvPr>
            <p:cNvSpPr/>
            <p:nvPr userDrawn="1"/>
          </p:nvSpPr>
          <p:spPr>
            <a:xfrm>
              <a:off x="10827966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xmlns="" id="{511E20CB-1A3C-FF86-7AD2-81B5ACAB1EEB}"/>
                </a:ext>
              </a:extLst>
            </p:cNvPr>
            <p:cNvSpPr/>
            <p:nvPr userDrawn="1"/>
          </p:nvSpPr>
          <p:spPr>
            <a:xfrm>
              <a:off x="11422899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xmlns="" id="{084E4290-242D-E02B-B4CE-632B3C50301D}"/>
                </a:ext>
              </a:extLst>
            </p:cNvPr>
            <p:cNvSpPr/>
            <p:nvPr userDrawn="1"/>
          </p:nvSpPr>
          <p:spPr>
            <a:xfrm>
              <a:off x="11422899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xmlns="" id="{F60DB5F6-FC0D-DCD6-7B43-62F1678A905D}"/>
                </a:ext>
              </a:extLst>
            </p:cNvPr>
            <p:cNvSpPr/>
            <p:nvPr userDrawn="1"/>
          </p:nvSpPr>
          <p:spPr>
            <a:xfrm>
              <a:off x="10229074" y="5408761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xmlns="" id="{9B26EC04-E410-74D6-C38B-AD477D7C6620}"/>
                </a:ext>
              </a:extLst>
            </p:cNvPr>
            <p:cNvSpPr/>
            <p:nvPr userDrawn="1"/>
          </p:nvSpPr>
          <p:spPr>
            <a:xfrm>
              <a:off x="7264885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xmlns="" id="{605799BC-7E9B-CC74-DDE1-9F95C6EFFE60}"/>
                </a:ext>
              </a:extLst>
            </p:cNvPr>
            <p:cNvSpPr/>
            <p:nvPr userDrawn="1"/>
          </p:nvSpPr>
          <p:spPr>
            <a:xfrm>
              <a:off x="7264885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xmlns="" id="{4B74BD83-028F-6F75-B4F2-7099AD19555F}"/>
                </a:ext>
              </a:extLst>
            </p:cNvPr>
            <p:cNvSpPr/>
            <p:nvPr userDrawn="1"/>
          </p:nvSpPr>
          <p:spPr>
            <a:xfrm>
              <a:off x="7859818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xmlns="" id="{73116A2F-A6D6-05B4-CFD2-3EDB11130EA3}"/>
                </a:ext>
              </a:extLst>
            </p:cNvPr>
            <p:cNvSpPr/>
            <p:nvPr userDrawn="1"/>
          </p:nvSpPr>
          <p:spPr>
            <a:xfrm>
              <a:off x="7859818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xmlns="" id="{D87DCF65-0797-213F-5432-0C941A02FA2B}"/>
                </a:ext>
              </a:extLst>
            </p:cNvPr>
            <p:cNvSpPr/>
            <p:nvPr userDrawn="1"/>
          </p:nvSpPr>
          <p:spPr>
            <a:xfrm>
              <a:off x="8454751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F8B8B89D-1F4C-CEA3-B809-311A8BDFE682}"/>
                </a:ext>
              </a:extLst>
            </p:cNvPr>
            <p:cNvSpPr/>
            <p:nvPr userDrawn="1"/>
          </p:nvSpPr>
          <p:spPr>
            <a:xfrm>
              <a:off x="8454751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xmlns="" id="{CA6A4FDE-02C3-3A1B-C966-04D0BDBA58D7}"/>
                </a:ext>
              </a:extLst>
            </p:cNvPr>
            <p:cNvSpPr/>
            <p:nvPr userDrawn="1"/>
          </p:nvSpPr>
          <p:spPr>
            <a:xfrm>
              <a:off x="9049684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xmlns="" id="{D5BE7D58-7977-EFA6-7475-7477100406D7}"/>
                </a:ext>
              </a:extLst>
            </p:cNvPr>
            <p:cNvSpPr/>
            <p:nvPr userDrawn="1"/>
          </p:nvSpPr>
          <p:spPr>
            <a:xfrm>
              <a:off x="9049684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xmlns="" id="{92CA43FD-636E-AAD0-C235-D85F6A8F4AC5}"/>
                </a:ext>
              </a:extLst>
            </p:cNvPr>
            <p:cNvSpPr/>
            <p:nvPr userDrawn="1"/>
          </p:nvSpPr>
          <p:spPr>
            <a:xfrm>
              <a:off x="9626735" y="540522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>
              <a:extLst>
                <a:ext uri="{FF2B5EF4-FFF2-40B4-BE49-F238E27FC236}">
                  <a16:creationId xmlns:a16="http://schemas.microsoft.com/office/drawing/2014/main" xmlns="" id="{BF168A32-5A4E-EB99-7E81-EC92295A98CF}"/>
                </a:ext>
              </a:extLst>
            </p:cNvPr>
            <p:cNvSpPr/>
            <p:nvPr userDrawn="1"/>
          </p:nvSpPr>
          <p:spPr>
            <a:xfrm>
              <a:off x="9626735" y="600282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xmlns="" id="{048859B9-0335-6E9C-EDDD-156A4CF20372}"/>
                </a:ext>
              </a:extLst>
            </p:cNvPr>
            <p:cNvSpPr/>
            <p:nvPr userDrawn="1"/>
          </p:nvSpPr>
          <p:spPr>
            <a:xfrm>
              <a:off x="11934478" y="540845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xmlns="" id="{8847A478-6F1A-2B37-E249-F4F7C0C2EB3B}"/>
                </a:ext>
              </a:extLst>
            </p:cNvPr>
            <p:cNvSpPr/>
            <p:nvPr userDrawn="1"/>
          </p:nvSpPr>
          <p:spPr>
            <a:xfrm>
              <a:off x="11934478" y="60060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15A511A-4FC8-1EC5-7E73-751C372EF8F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743" y="4079548"/>
            <a:ext cx="773724" cy="86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68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45" y="412329"/>
            <a:ext cx="10858993" cy="852267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5" y="1397855"/>
            <a:ext cx="10858994" cy="1870640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CB632301-C30C-2073-FBA1-E74C1817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9794" y="3401754"/>
            <a:ext cx="5330825" cy="2904699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4">
            <a:extLst>
              <a:ext uri="{FF2B5EF4-FFF2-40B4-BE49-F238E27FC236}">
                <a16:creationId xmlns:a16="http://schemas.microsoft.com/office/drawing/2014/main" xmlns="" id="{55686E08-534E-D526-0FFD-56C6BA3E59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401753"/>
            <a:ext cx="5330825" cy="2904699"/>
          </a:xfrm>
        </p:spPr>
        <p:txBody>
          <a:bodyPr/>
          <a:lstStyle/>
          <a:p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5E1A8105-1CC0-2D67-9D5F-867332BD9C0F}"/>
              </a:ext>
            </a:extLst>
          </p:cNvPr>
          <p:cNvSpPr/>
          <p:nvPr userDrawn="1"/>
        </p:nvSpPr>
        <p:spPr>
          <a:xfrm rot="5400000">
            <a:off x="11638649" y="2137250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144CA2DE-B638-C9D8-28F2-61B631482096}"/>
              </a:ext>
            </a:extLst>
          </p:cNvPr>
          <p:cNvSpPr/>
          <p:nvPr userDrawn="1"/>
        </p:nvSpPr>
        <p:spPr>
          <a:xfrm rot="5400000">
            <a:off x="11638649" y="1602334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04F76072-36C5-BA83-C2EC-1E6650A9D181}"/>
              </a:ext>
            </a:extLst>
          </p:cNvPr>
          <p:cNvSpPr/>
          <p:nvPr userDrawn="1"/>
        </p:nvSpPr>
        <p:spPr>
          <a:xfrm rot="5400000">
            <a:off x="11639658" y="1869792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6B9650B1-B4F2-098C-E872-59521CC840B0}"/>
              </a:ext>
            </a:extLst>
          </p:cNvPr>
          <p:cNvSpPr/>
          <p:nvPr userDrawn="1"/>
        </p:nvSpPr>
        <p:spPr>
          <a:xfrm rot="5400000">
            <a:off x="11638649" y="2939624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BE6B430B-3467-EEB3-665F-1867E88D39FA}"/>
              </a:ext>
            </a:extLst>
          </p:cNvPr>
          <p:cNvSpPr/>
          <p:nvPr userDrawn="1"/>
        </p:nvSpPr>
        <p:spPr>
          <a:xfrm rot="5400000">
            <a:off x="11638649" y="2404708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1F0B14B5-6FA4-0A14-177E-4FE019B28EE3}"/>
              </a:ext>
            </a:extLst>
          </p:cNvPr>
          <p:cNvSpPr/>
          <p:nvPr userDrawn="1"/>
        </p:nvSpPr>
        <p:spPr>
          <a:xfrm rot="5400000">
            <a:off x="11639658" y="2672166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543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F67EE83A-8F15-6AC4-FE68-47EFD310657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46215" y="5140094"/>
            <a:ext cx="6790767" cy="1244903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457200" indent="0" algn="l">
              <a:buNone/>
              <a:defRPr>
                <a:solidFill>
                  <a:schemeClr val="tx2"/>
                </a:solidFill>
              </a:defRPr>
            </a:lvl2pPr>
            <a:lvl3pPr marL="914400" indent="0" algn="l">
              <a:buNone/>
              <a:defRPr>
                <a:solidFill>
                  <a:schemeClr val="tx2"/>
                </a:solidFill>
              </a:defRPr>
            </a:lvl3pPr>
            <a:lvl4pPr marL="1371600" indent="0" algn="l">
              <a:buNone/>
              <a:defRPr>
                <a:solidFill>
                  <a:schemeClr val="tx2"/>
                </a:solidFill>
              </a:defRPr>
            </a:lvl4pPr>
            <a:lvl5pPr marL="1828800" indent="0" algn="l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Рисунок 4">
            <a:extLst>
              <a:ext uri="{FF2B5EF4-FFF2-40B4-BE49-F238E27FC236}">
                <a16:creationId xmlns:a16="http://schemas.microsoft.com/office/drawing/2014/main" xmlns="" id="{E7FE3A3C-00A8-BD16-CC3C-E2E4CFD240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751" y="3845858"/>
            <a:ext cx="3307978" cy="25391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xmlns="" id="{0EA513C8-E6F5-5F09-A984-0F4D020AFE7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3751" y="400120"/>
            <a:ext cx="6790767" cy="1244903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r">
              <a:buNone/>
              <a:defRPr>
                <a:solidFill>
                  <a:schemeClr val="tx2"/>
                </a:solidFill>
              </a:defRPr>
            </a:lvl2pPr>
            <a:lvl3pPr marL="914400" indent="0" algn="r">
              <a:buNone/>
              <a:defRPr>
                <a:solidFill>
                  <a:schemeClr val="tx2"/>
                </a:solidFill>
              </a:defRPr>
            </a:lvl3pPr>
            <a:lvl4pPr marL="1371600" indent="0" algn="r">
              <a:buNone/>
              <a:defRPr>
                <a:solidFill>
                  <a:schemeClr val="tx2"/>
                </a:solidFill>
              </a:defRPr>
            </a:lvl4pPr>
            <a:lvl5pPr marL="1828800" indent="0" algn="r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Рисунок 4">
            <a:extLst>
              <a:ext uri="{FF2B5EF4-FFF2-40B4-BE49-F238E27FC236}">
                <a16:creationId xmlns:a16="http://schemas.microsoft.com/office/drawing/2014/main" xmlns="" id="{1B37C7AA-0057-0F9D-FDDE-6E0A810545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41598" y="400120"/>
            <a:ext cx="3307978" cy="25391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EDDAB7F-2B86-5BF9-3AEC-EF3DBEE6DC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838575" y="2379663"/>
            <a:ext cx="4403725" cy="2460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A0E6CB1B-63CF-4E8D-EEFC-EF6AA275C1B8}"/>
              </a:ext>
            </a:extLst>
          </p:cNvPr>
          <p:cNvSpPr/>
          <p:nvPr userDrawn="1"/>
        </p:nvSpPr>
        <p:spPr>
          <a:xfrm rot="5400000">
            <a:off x="7333330" y="1114476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5D0FBE4A-956F-22A4-B30D-1FC05A7F9695}"/>
              </a:ext>
            </a:extLst>
          </p:cNvPr>
          <p:cNvSpPr/>
          <p:nvPr userDrawn="1"/>
        </p:nvSpPr>
        <p:spPr>
          <a:xfrm rot="5400000">
            <a:off x="7334339" y="1381934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3B86CEA2-177B-7714-84A1-6D64A1699194}"/>
              </a:ext>
            </a:extLst>
          </p:cNvPr>
          <p:cNvSpPr/>
          <p:nvPr userDrawn="1"/>
        </p:nvSpPr>
        <p:spPr>
          <a:xfrm rot="5400000">
            <a:off x="7331312" y="565439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746D9EA5-DB57-4680-FDBB-7E02934171C0}"/>
              </a:ext>
            </a:extLst>
          </p:cNvPr>
          <p:cNvSpPr/>
          <p:nvPr userDrawn="1"/>
        </p:nvSpPr>
        <p:spPr>
          <a:xfrm rot="5400000">
            <a:off x="7332321" y="832897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2CFA7EC8-AB4C-FED5-C710-906D15A6375D}"/>
              </a:ext>
            </a:extLst>
          </p:cNvPr>
          <p:cNvSpPr/>
          <p:nvPr userDrawn="1"/>
        </p:nvSpPr>
        <p:spPr>
          <a:xfrm rot="5400000">
            <a:off x="4633673" y="5825050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74CCDD24-53AC-6BF1-3BD3-B0A2C8B48A84}"/>
              </a:ext>
            </a:extLst>
          </p:cNvPr>
          <p:cNvSpPr/>
          <p:nvPr userDrawn="1"/>
        </p:nvSpPr>
        <p:spPr>
          <a:xfrm rot="5400000">
            <a:off x="4634682" y="6092508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36E52B4E-1726-EF3F-CBCA-77C2075B99A8}"/>
              </a:ext>
            </a:extLst>
          </p:cNvPr>
          <p:cNvSpPr/>
          <p:nvPr userDrawn="1"/>
        </p:nvSpPr>
        <p:spPr>
          <a:xfrm rot="5400000">
            <a:off x="4631655" y="5276013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1465838C-B23F-1EA9-5308-9C628712DAF7}"/>
              </a:ext>
            </a:extLst>
          </p:cNvPr>
          <p:cNvSpPr/>
          <p:nvPr userDrawn="1"/>
        </p:nvSpPr>
        <p:spPr>
          <a:xfrm rot="5400000">
            <a:off x="4632664" y="5543471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27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5C75DCCC-847F-6897-B9FA-8E22A34F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461" y="281291"/>
            <a:ext cx="10858993" cy="1325563"/>
          </a:xfrm>
        </p:spPr>
        <p:txBody>
          <a:bodyPr>
            <a:normAutofit/>
          </a:bodyPr>
          <a:lstStyle>
            <a:lvl1pPr algn="just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76A53E0B-C0D6-EE65-7105-22CAAB7ED2F0}"/>
              </a:ext>
            </a:extLst>
          </p:cNvPr>
          <p:cNvGrpSpPr/>
          <p:nvPr userDrawn="1"/>
        </p:nvGrpSpPr>
        <p:grpSpPr>
          <a:xfrm>
            <a:off x="532106" y="220795"/>
            <a:ext cx="11019433" cy="1446553"/>
            <a:chOff x="523200" y="357295"/>
            <a:chExt cx="11019433" cy="1446553"/>
          </a:xfrm>
          <a:solidFill>
            <a:schemeClr val="bg1">
              <a:lumMod val="95000"/>
            </a:schemeClr>
          </a:solidFill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1178F38F-CA29-F2AA-ACE5-15175A941F6B}"/>
                </a:ext>
              </a:extLst>
            </p:cNvPr>
            <p:cNvSpPr/>
            <p:nvPr userDrawn="1"/>
          </p:nvSpPr>
          <p:spPr>
            <a:xfrm>
              <a:off x="523200" y="357295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6AEE27A7-F4B0-506F-CBF2-9F9E4020176B}"/>
                </a:ext>
              </a:extLst>
            </p:cNvPr>
            <p:cNvSpPr/>
            <p:nvPr userDrawn="1"/>
          </p:nvSpPr>
          <p:spPr>
            <a:xfrm rot="5400000">
              <a:off x="-135858" y="1025990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71FB71FA-5461-6E2D-CD00-5F3A9382223C}"/>
                </a:ext>
              </a:extLst>
            </p:cNvPr>
            <p:cNvSpPr/>
            <p:nvPr userDrawn="1"/>
          </p:nvSpPr>
          <p:spPr>
            <a:xfrm rot="5400000">
              <a:off x="10764370" y="1025991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AE0A2D73-C258-BC22-4D43-5C4DC3446B47}"/>
                </a:ext>
              </a:extLst>
            </p:cNvPr>
            <p:cNvSpPr/>
            <p:nvPr userDrawn="1"/>
          </p:nvSpPr>
          <p:spPr>
            <a:xfrm>
              <a:off x="527099" y="1685048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769951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15D00E87-AFE6-7AE5-371D-CC21936B6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1306286"/>
            <a:ext cx="6497637" cy="5347028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E50972DE-F3E2-63C4-74F8-E025884948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0688" y="214313"/>
            <a:ext cx="4960937" cy="62452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FBF6AED3-6FC8-6F80-316A-99DBCBF7A6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051" y="178605"/>
            <a:ext cx="6497638" cy="1325563"/>
          </a:xfrm>
        </p:spPr>
        <p:txBody>
          <a:bodyPr>
            <a:normAutofit/>
          </a:bodyPr>
          <a:lstStyle>
            <a:lvl1pPr algn="just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BE01A6FA-AABD-D437-75F7-9C2AEA67E629}"/>
              </a:ext>
            </a:extLst>
          </p:cNvPr>
          <p:cNvGrpSpPr/>
          <p:nvPr userDrawn="1"/>
        </p:nvGrpSpPr>
        <p:grpSpPr>
          <a:xfrm rot="5400000">
            <a:off x="10963554" y="1044415"/>
            <a:ext cx="2329132" cy="240303"/>
            <a:chOff x="10887" y="6351002"/>
            <a:chExt cx="4810495" cy="51664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72695318-61E3-68C9-8AC5-1E30DD8FE1D8}"/>
                </a:ext>
              </a:extLst>
            </p:cNvPr>
            <p:cNvSpPr/>
            <p:nvPr userDrawn="1"/>
          </p:nvSpPr>
          <p:spPr>
            <a:xfrm>
              <a:off x="3137666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FFAD6B51-6CFE-75B2-2C63-FA66184CE0F5}"/>
                </a:ext>
              </a:extLst>
            </p:cNvPr>
            <p:cNvSpPr/>
            <p:nvPr userDrawn="1"/>
          </p:nvSpPr>
          <p:spPr>
            <a:xfrm>
              <a:off x="10887" y="6351002"/>
              <a:ext cx="4810495" cy="516648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22C8C741-AA99-B114-2652-4F510CD3EC8C}"/>
                </a:ext>
              </a:extLst>
            </p:cNvPr>
            <p:cNvSpPr/>
            <p:nvPr userDrawn="1"/>
          </p:nvSpPr>
          <p:spPr>
            <a:xfrm>
              <a:off x="3732599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961E48EC-BE19-04BB-AE34-E758D2F84C5C}"/>
                </a:ext>
              </a:extLst>
            </p:cNvPr>
            <p:cNvSpPr/>
            <p:nvPr userDrawn="1"/>
          </p:nvSpPr>
          <p:spPr>
            <a:xfrm>
              <a:off x="4327532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AD8B9F5-4D2F-4296-18CB-D972B6FA28DF}"/>
                </a:ext>
              </a:extLst>
            </p:cNvPr>
            <p:cNvSpPr/>
            <p:nvPr userDrawn="1"/>
          </p:nvSpPr>
          <p:spPr>
            <a:xfrm>
              <a:off x="3133707" y="6472192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8AE683E8-53A5-54F4-381D-7E92D173DF73}"/>
                </a:ext>
              </a:extLst>
            </p:cNvPr>
            <p:cNvSpPr/>
            <p:nvPr userDrawn="1"/>
          </p:nvSpPr>
          <p:spPr>
            <a:xfrm>
              <a:off x="169518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99F3A38F-1EBE-C7F1-606A-269DD9C9EEED}"/>
                </a:ext>
              </a:extLst>
            </p:cNvPr>
            <p:cNvSpPr/>
            <p:nvPr userDrawn="1"/>
          </p:nvSpPr>
          <p:spPr>
            <a:xfrm>
              <a:off x="764451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D896B601-EEE0-B22F-A839-087A1554245B}"/>
                </a:ext>
              </a:extLst>
            </p:cNvPr>
            <p:cNvSpPr/>
            <p:nvPr userDrawn="1"/>
          </p:nvSpPr>
          <p:spPr>
            <a:xfrm>
              <a:off x="1359384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B1FF6881-7951-F778-4568-26DFA80A039B}"/>
                </a:ext>
              </a:extLst>
            </p:cNvPr>
            <p:cNvSpPr/>
            <p:nvPr userDrawn="1"/>
          </p:nvSpPr>
          <p:spPr>
            <a:xfrm>
              <a:off x="1954317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7A1F192C-C20D-34EB-1FE8-393B4C921A4E}"/>
                </a:ext>
              </a:extLst>
            </p:cNvPr>
            <p:cNvSpPr/>
            <p:nvPr userDrawn="1"/>
          </p:nvSpPr>
          <p:spPr>
            <a:xfrm>
              <a:off x="2531368" y="64686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5726886C-5966-77B7-7315-CC1F62B8FA58}"/>
              </a:ext>
            </a:extLst>
          </p:cNvPr>
          <p:cNvSpPr/>
          <p:nvPr userDrawn="1"/>
        </p:nvSpPr>
        <p:spPr>
          <a:xfrm rot="5400000">
            <a:off x="12046362" y="2375507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44BED95-5AA3-F534-CE4F-4C2EFEF60B26}"/>
              </a:ext>
            </a:extLst>
          </p:cNvPr>
          <p:cNvSpPr/>
          <p:nvPr userDrawn="1"/>
        </p:nvSpPr>
        <p:spPr>
          <a:xfrm rot="5400000">
            <a:off x="12047371" y="2642965"/>
            <a:ext cx="149777" cy="144769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66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0ED5E6-B22C-7B6B-3334-5C31211B5B54}"/>
              </a:ext>
            </a:extLst>
          </p:cNvPr>
          <p:cNvGrpSpPr/>
          <p:nvPr userDrawn="1"/>
        </p:nvGrpSpPr>
        <p:grpSpPr>
          <a:xfrm>
            <a:off x="-11267" y="-1"/>
            <a:ext cx="12203267" cy="6858001"/>
            <a:chOff x="-11267" y="-1"/>
            <a:chExt cx="12203267" cy="6858001"/>
          </a:xfrm>
          <a:solidFill>
            <a:schemeClr val="bg1">
              <a:lumMod val="95000"/>
            </a:schemeClr>
          </a:solidFill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xmlns="" id="{712765BB-A450-B35A-0556-ADF116DD1E43}"/>
                </a:ext>
              </a:extLst>
            </p:cNvPr>
            <p:cNvSpPr/>
            <p:nvPr userDrawn="1"/>
          </p:nvSpPr>
          <p:spPr>
            <a:xfrm>
              <a:off x="0" y="1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A1E7E1C5-C78A-D51A-BF47-979EF215CBFD}"/>
                </a:ext>
              </a:extLst>
            </p:cNvPr>
            <p:cNvSpPr/>
            <p:nvPr userDrawn="1"/>
          </p:nvSpPr>
          <p:spPr>
            <a:xfrm>
              <a:off x="0" y="6578930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837C1A66-87E6-DDD2-CEEF-259DD6BFCE0E}"/>
                </a:ext>
              </a:extLst>
            </p:cNvPr>
            <p:cNvSpPr/>
            <p:nvPr userDrawn="1"/>
          </p:nvSpPr>
          <p:spPr>
            <a:xfrm rot="5400000">
              <a:off x="-3298067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F859AEE2-5B2F-26B5-4A31-4EB679381B8C}"/>
                </a:ext>
              </a:extLst>
            </p:cNvPr>
            <p:cNvSpPr/>
            <p:nvPr userDrawn="1"/>
          </p:nvSpPr>
          <p:spPr>
            <a:xfrm rot="5400000">
              <a:off x="8620800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01599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xmlns="" id="{937E3C77-DAE9-9D9A-9C72-6F7D0F4657B4}"/>
              </a:ext>
            </a:extLst>
          </p:cNvPr>
          <p:cNvSpPr/>
          <p:nvPr userDrawn="1"/>
        </p:nvSpPr>
        <p:spPr>
          <a:xfrm rot="5400000">
            <a:off x="-3172048" y="3170678"/>
            <a:ext cx="6858002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xmlns="" id="{34EF17AC-30FF-0209-21B7-A153A7D34709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D89A019-2C34-69F6-9B3D-848A7E3DC912}"/>
              </a:ext>
            </a:extLst>
          </p:cNvPr>
          <p:cNvSpPr/>
          <p:nvPr userDrawn="1"/>
        </p:nvSpPr>
        <p:spPr>
          <a:xfrm>
            <a:off x="425302" y="0"/>
            <a:ext cx="5084501" cy="6857999"/>
          </a:xfrm>
          <a:prstGeom prst="rect">
            <a:avLst/>
          </a:prstGeom>
          <a:solidFill>
            <a:srgbClr val="06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xmlns="" id="{F680884E-A645-A7D1-CA66-6034C6343CD3}"/>
              </a:ext>
            </a:extLst>
          </p:cNvPr>
          <p:cNvGrpSpPr/>
          <p:nvPr userDrawn="1"/>
        </p:nvGrpSpPr>
        <p:grpSpPr>
          <a:xfrm>
            <a:off x="-13293" y="5284981"/>
            <a:ext cx="12257115" cy="1203674"/>
            <a:chOff x="-13293" y="5284981"/>
            <a:chExt cx="12257115" cy="1203674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064CDED5-5528-C42D-E9CE-EF4D2C2D1808}"/>
                </a:ext>
              </a:extLst>
            </p:cNvPr>
            <p:cNvSpPr/>
            <p:nvPr userDrawn="1"/>
          </p:nvSpPr>
          <p:spPr>
            <a:xfrm>
              <a:off x="3122026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32E44BE6-BED4-466D-1AED-579F9349342E}"/>
                </a:ext>
              </a:extLst>
            </p:cNvPr>
            <p:cNvSpPr/>
            <p:nvPr userDrawn="1"/>
          </p:nvSpPr>
          <p:spPr>
            <a:xfrm>
              <a:off x="-13293" y="5284981"/>
              <a:ext cx="7204363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B1EE3AB3-4407-1BEA-4583-D87FE53EE1DE}"/>
                </a:ext>
              </a:extLst>
            </p:cNvPr>
            <p:cNvSpPr/>
            <p:nvPr userDrawn="1"/>
          </p:nvSpPr>
          <p:spPr>
            <a:xfrm>
              <a:off x="3122026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530F88B7-60B7-98D6-9775-320E80B95878}"/>
                </a:ext>
              </a:extLst>
            </p:cNvPr>
            <p:cNvSpPr/>
            <p:nvPr userDrawn="1"/>
          </p:nvSpPr>
          <p:spPr>
            <a:xfrm>
              <a:off x="3716959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CF930A1-7D24-44E5-7BB5-D16A09A0FA07}"/>
                </a:ext>
              </a:extLst>
            </p:cNvPr>
            <p:cNvSpPr/>
            <p:nvPr userDrawn="1"/>
          </p:nvSpPr>
          <p:spPr>
            <a:xfrm>
              <a:off x="3716959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359A3FFC-1876-9856-06B5-5480D736FD2A}"/>
                </a:ext>
              </a:extLst>
            </p:cNvPr>
            <p:cNvSpPr/>
            <p:nvPr userDrawn="1"/>
          </p:nvSpPr>
          <p:spPr>
            <a:xfrm>
              <a:off x="4311892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14C3CD81-2630-33B9-FECC-4546A65EC7D4}"/>
                </a:ext>
              </a:extLst>
            </p:cNvPr>
            <p:cNvSpPr/>
            <p:nvPr userDrawn="1"/>
          </p:nvSpPr>
          <p:spPr>
            <a:xfrm>
              <a:off x="4311892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5416DB94-529C-0D28-AC2C-CE08CEFCF92B}"/>
                </a:ext>
              </a:extLst>
            </p:cNvPr>
            <p:cNvSpPr/>
            <p:nvPr userDrawn="1"/>
          </p:nvSpPr>
          <p:spPr>
            <a:xfrm>
              <a:off x="4906825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4735C919-CFF1-2612-0667-5F0B0AABF86C}"/>
                </a:ext>
              </a:extLst>
            </p:cNvPr>
            <p:cNvSpPr/>
            <p:nvPr userDrawn="1"/>
          </p:nvSpPr>
          <p:spPr>
            <a:xfrm>
              <a:off x="4906825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2FCD59A2-44BB-4258-67B3-09E6A9EE7D97}"/>
                </a:ext>
              </a:extLst>
            </p:cNvPr>
            <p:cNvSpPr/>
            <p:nvPr userDrawn="1"/>
          </p:nvSpPr>
          <p:spPr>
            <a:xfrm>
              <a:off x="5483876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711A5ED3-1920-BB91-3CF7-C21D567614F1}"/>
                </a:ext>
              </a:extLst>
            </p:cNvPr>
            <p:cNvSpPr/>
            <p:nvPr userDrawn="1"/>
          </p:nvSpPr>
          <p:spPr>
            <a:xfrm>
              <a:off x="5483876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0D6244C2-F3B9-EEA2-DBD3-69658E13E982}"/>
                </a:ext>
              </a:extLst>
            </p:cNvPr>
            <p:cNvSpPr/>
            <p:nvPr userDrawn="1"/>
          </p:nvSpPr>
          <p:spPr>
            <a:xfrm>
              <a:off x="6078809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225EA9F7-508B-0838-A0D6-A0F42CDD93C6}"/>
                </a:ext>
              </a:extLst>
            </p:cNvPr>
            <p:cNvSpPr/>
            <p:nvPr userDrawn="1"/>
          </p:nvSpPr>
          <p:spPr>
            <a:xfrm>
              <a:off x="6078809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xmlns="" id="{6565D2EF-AF31-AB11-C552-5B490E46F086}"/>
                </a:ext>
              </a:extLst>
            </p:cNvPr>
            <p:cNvSpPr/>
            <p:nvPr userDrawn="1"/>
          </p:nvSpPr>
          <p:spPr>
            <a:xfrm>
              <a:off x="668219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CCC805F0-16AD-7E4F-8A12-2B9942BBC4DA}"/>
                </a:ext>
              </a:extLst>
            </p:cNvPr>
            <p:cNvSpPr/>
            <p:nvPr userDrawn="1"/>
          </p:nvSpPr>
          <p:spPr>
            <a:xfrm>
              <a:off x="668219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148B5FD5-D489-81BC-82D4-42424647249A}"/>
                </a:ext>
              </a:extLst>
            </p:cNvPr>
            <p:cNvSpPr/>
            <p:nvPr userDrawn="1"/>
          </p:nvSpPr>
          <p:spPr>
            <a:xfrm>
              <a:off x="15387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F9C56CD-A32A-56A1-9447-580B60C5C945}"/>
                </a:ext>
              </a:extLst>
            </p:cNvPr>
            <p:cNvSpPr/>
            <p:nvPr userDrawn="1"/>
          </p:nvSpPr>
          <p:spPr>
            <a:xfrm>
              <a:off x="15387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1153478D-F7C5-3C0F-1800-E7F5C28DCB87}"/>
                </a:ext>
              </a:extLst>
            </p:cNvPr>
            <p:cNvSpPr/>
            <p:nvPr userDrawn="1"/>
          </p:nvSpPr>
          <p:spPr>
            <a:xfrm>
              <a:off x="748811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DCAAC707-273B-F7A8-AC97-661815B82F6E}"/>
                </a:ext>
              </a:extLst>
            </p:cNvPr>
            <p:cNvSpPr/>
            <p:nvPr userDrawn="1"/>
          </p:nvSpPr>
          <p:spPr>
            <a:xfrm>
              <a:off x="748811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02A1B1F3-7C93-004C-083A-BFAB177EA547}"/>
                </a:ext>
              </a:extLst>
            </p:cNvPr>
            <p:cNvSpPr/>
            <p:nvPr userDrawn="1"/>
          </p:nvSpPr>
          <p:spPr>
            <a:xfrm>
              <a:off x="1343744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781540B8-2A86-2B90-6D8C-FBC7346C21F8}"/>
                </a:ext>
              </a:extLst>
            </p:cNvPr>
            <p:cNvSpPr/>
            <p:nvPr userDrawn="1"/>
          </p:nvSpPr>
          <p:spPr>
            <a:xfrm>
              <a:off x="1343744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ADB037CB-2F50-8124-B770-85C9FF8D3F17}"/>
                </a:ext>
              </a:extLst>
            </p:cNvPr>
            <p:cNvSpPr/>
            <p:nvPr userDrawn="1"/>
          </p:nvSpPr>
          <p:spPr>
            <a:xfrm>
              <a:off x="1938677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9C2F453-DAC8-2C45-CA9D-D91E7F8D87F0}"/>
                </a:ext>
              </a:extLst>
            </p:cNvPr>
            <p:cNvSpPr/>
            <p:nvPr userDrawn="1"/>
          </p:nvSpPr>
          <p:spPr>
            <a:xfrm>
              <a:off x="1938677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86082C8C-DC0A-D210-2713-F190ADCFCD73}"/>
                </a:ext>
              </a:extLst>
            </p:cNvPr>
            <p:cNvSpPr/>
            <p:nvPr userDrawn="1"/>
          </p:nvSpPr>
          <p:spPr>
            <a:xfrm>
              <a:off x="2515728" y="541616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43A0CC32-B344-6353-C676-A6CCAF561238}"/>
                </a:ext>
              </a:extLst>
            </p:cNvPr>
            <p:cNvSpPr/>
            <p:nvPr userDrawn="1"/>
          </p:nvSpPr>
          <p:spPr>
            <a:xfrm>
              <a:off x="2515728" y="601376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xmlns="" id="{50F8EF5E-3F35-87B1-13BD-77692E553D31}"/>
                </a:ext>
              </a:extLst>
            </p:cNvPr>
            <p:cNvSpPr/>
            <p:nvPr userDrawn="1"/>
          </p:nvSpPr>
          <p:spPr>
            <a:xfrm>
              <a:off x="3122026" y="539329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xmlns="" id="{F60ECEE4-8DBC-ED80-6078-7B83D203CFEC}"/>
                </a:ext>
              </a:extLst>
            </p:cNvPr>
            <p:cNvSpPr/>
            <p:nvPr userDrawn="1"/>
          </p:nvSpPr>
          <p:spPr>
            <a:xfrm>
              <a:off x="10233033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xmlns="" id="{53DE536C-4E25-4AC8-9B18-805D1A17BCD9}"/>
                </a:ext>
              </a:extLst>
            </p:cNvPr>
            <p:cNvSpPr/>
            <p:nvPr userDrawn="1"/>
          </p:nvSpPr>
          <p:spPr>
            <a:xfrm>
              <a:off x="7106254" y="5287571"/>
              <a:ext cx="5085746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xmlns="" id="{6BA80B6A-CD69-723E-4EE8-AA80B49F7942}"/>
                </a:ext>
              </a:extLst>
            </p:cNvPr>
            <p:cNvSpPr/>
            <p:nvPr userDrawn="1"/>
          </p:nvSpPr>
          <p:spPr>
            <a:xfrm>
              <a:off x="10233033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xmlns="" id="{B0A62B40-5370-065A-F368-1B16755543C4}"/>
                </a:ext>
              </a:extLst>
            </p:cNvPr>
            <p:cNvSpPr/>
            <p:nvPr userDrawn="1"/>
          </p:nvSpPr>
          <p:spPr>
            <a:xfrm>
              <a:off x="10827966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xmlns="" id="{715CA73C-A3F4-BE11-BA8B-F1C4F4270BB2}"/>
                </a:ext>
              </a:extLst>
            </p:cNvPr>
            <p:cNvSpPr/>
            <p:nvPr userDrawn="1"/>
          </p:nvSpPr>
          <p:spPr>
            <a:xfrm>
              <a:off x="10827966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xmlns="" id="{511E20CB-1A3C-FF86-7AD2-81B5ACAB1EEB}"/>
                </a:ext>
              </a:extLst>
            </p:cNvPr>
            <p:cNvSpPr/>
            <p:nvPr userDrawn="1"/>
          </p:nvSpPr>
          <p:spPr>
            <a:xfrm>
              <a:off x="11422899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xmlns="" id="{084E4290-242D-E02B-B4CE-632B3C50301D}"/>
                </a:ext>
              </a:extLst>
            </p:cNvPr>
            <p:cNvSpPr/>
            <p:nvPr userDrawn="1"/>
          </p:nvSpPr>
          <p:spPr>
            <a:xfrm>
              <a:off x="11422899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xmlns="" id="{F60DB5F6-FC0D-DCD6-7B43-62F1678A905D}"/>
                </a:ext>
              </a:extLst>
            </p:cNvPr>
            <p:cNvSpPr/>
            <p:nvPr userDrawn="1"/>
          </p:nvSpPr>
          <p:spPr>
            <a:xfrm>
              <a:off x="10229074" y="5408761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xmlns="" id="{9B26EC04-E410-74D6-C38B-AD477D7C6620}"/>
                </a:ext>
              </a:extLst>
            </p:cNvPr>
            <p:cNvSpPr/>
            <p:nvPr userDrawn="1"/>
          </p:nvSpPr>
          <p:spPr>
            <a:xfrm>
              <a:off x="7264885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xmlns="" id="{605799BC-7E9B-CC74-DDE1-9F95C6EFFE60}"/>
                </a:ext>
              </a:extLst>
            </p:cNvPr>
            <p:cNvSpPr/>
            <p:nvPr userDrawn="1"/>
          </p:nvSpPr>
          <p:spPr>
            <a:xfrm>
              <a:off x="7264885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xmlns="" id="{4B74BD83-028F-6F75-B4F2-7099AD19555F}"/>
                </a:ext>
              </a:extLst>
            </p:cNvPr>
            <p:cNvSpPr/>
            <p:nvPr userDrawn="1"/>
          </p:nvSpPr>
          <p:spPr>
            <a:xfrm>
              <a:off x="7859818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xmlns="" id="{73116A2F-A6D6-05B4-CFD2-3EDB11130EA3}"/>
                </a:ext>
              </a:extLst>
            </p:cNvPr>
            <p:cNvSpPr/>
            <p:nvPr userDrawn="1"/>
          </p:nvSpPr>
          <p:spPr>
            <a:xfrm>
              <a:off x="7859818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xmlns="" id="{D87DCF65-0797-213F-5432-0C941A02FA2B}"/>
                </a:ext>
              </a:extLst>
            </p:cNvPr>
            <p:cNvSpPr/>
            <p:nvPr userDrawn="1"/>
          </p:nvSpPr>
          <p:spPr>
            <a:xfrm>
              <a:off x="8454751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F8B8B89D-1F4C-CEA3-B809-311A8BDFE682}"/>
                </a:ext>
              </a:extLst>
            </p:cNvPr>
            <p:cNvSpPr/>
            <p:nvPr userDrawn="1"/>
          </p:nvSpPr>
          <p:spPr>
            <a:xfrm>
              <a:off x="8454751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xmlns="" id="{CA6A4FDE-02C3-3A1B-C966-04D0BDBA58D7}"/>
                </a:ext>
              </a:extLst>
            </p:cNvPr>
            <p:cNvSpPr/>
            <p:nvPr userDrawn="1"/>
          </p:nvSpPr>
          <p:spPr>
            <a:xfrm>
              <a:off x="9049684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xmlns="" id="{D5BE7D58-7977-EFA6-7475-7477100406D7}"/>
                </a:ext>
              </a:extLst>
            </p:cNvPr>
            <p:cNvSpPr/>
            <p:nvPr userDrawn="1"/>
          </p:nvSpPr>
          <p:spPr>
            <a:xfrm>
              <a:off x="9049684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xmlns="" id="{92CA43FD-636E-AAD0-C235-D85F6A8F4AC5}"/>
                </a:ext>
              </a:extLst>
            </p:cNvPr>
            <p:cNvSpPr/>
            <p:nvPr userDrawn="1"/>
          </p:nvSpPr>
          <p:spPr>
            <a:xfrm>
              <a:off x="9626735" y="540522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>
              <a:extLst>
                <a:ext uri="{FF2B5EF4-FFF2-40B4-BE49-F238E27FC236}">
                  <a16:creationId xmlns:a16="http://schemas.microsoft.com/office/drawing/2014/main" xmlns="" id="{BF168A32-5A4E-EB99-7E81-EC92295A98CF}"/>
                </a:ext>
              </a:extLst>
            </p:cNvPr>
            <p:cNvSpPr/>
            <p:nvPr userDrawn="1"/>
          </p:nvSpPr>
          <p:spPr>
            <a:xfrm>
              <a:off x="9626735" y="600282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xmlns="" id="{048859B9-0335-6E9C-EDDD-156A4CF20372}"/>
                </a:ext>
              </a:extLst>
            </p:cNvPr>
            <p:cNvSpPr/>
            <p:nvPr userDrawn="1"/>
          </p:nvSpPr>
          <p:spPr>
            <a:xfrm>
              <a:off x="11934478" y="540845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xmlns="" id="{8847A478-6F1A-2B37-E249-F4F7C0C2EB3B}"/>
                </a:ext>
              </a:extLst>
            </p:cNvPr>
            <p:cNvSpPr/>
            <p:nvPr userDrawn="1"/>
          </p:nvSpPr>
          <p:spPr>
            <a:xfrm>
              <a:off x="11934478" y="60060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4798D1-9B93-A0D5-C20E-13031112B7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199" y="-532061"/>
            <a:ext cx="4982604" cy="1423602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КЛЮЧЕВЫЕ СЛОВА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9964D80-4043-765E-0B35-68C8D1C32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91524" y="1137231"/>
            <a:ext cx="3957603" cy="3775812"/>
          </a:xfrm>
        </p:spPr>
        <p:txBody>
          <a:bodyPr/>
          <a:lstStyle>
            <a:lvl1pPr marL="342900" indent="-342900" algn="l">
              <a:buClr>
                <a:srgbClr val="0AB5EC"/>
              </a:buClr>
              <a:buFont typeface="Системный шрифт, обычный"/>
              <a:buChar char="✦"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42479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FE41476-70D3-5A17-E69B-04640A32F979}"/>
              </a:ext>
            </a:extLst>
          </p:cNvPr>
          <p:cNvSpPr/>
          <p:nvPr userDrawn="1"/>
        </p:nvSpPr>
        <p:spPr>
          <a:xfrm rot="5400000">
            <a:off x="-3352747" y="3351377"/>
            <a:ext cx="6858002" cy="155249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9E8CA80-646E-A4EE-F8B4-130F22B2B1AF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5014590-9C95-74FA-AE7A-A100226E9D4E}"/>
              </a:ext>
            </a:extLst>
          </p:cNvPr>
          <p:cNvSpPr/>
          <p:nvPr userDrawn="1"/>
        </p:nvSpPr>
        <p:spPr>
          <a:xfrm rot="16200000">
            <a:off x="-2606144" y="2684024"/>
            <a:ext cx="6904071" cy="1463184"/>
          </a:xfrm>
          <a:prstGeom prst="rect">
            <a:avLst/>
          </a:prstGeom>
          <a:solidFill>
            <a:srgbClr val="06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2134604B-DEA5-DD12-116E-7246A3EF3E85}"/>
              </a:ext>
            </a:extLst>
          </p:cNvPr>
          <p:cNvGrpSpPr/>
          <p:nvPr userDrawn="1"/>
        </p:nvGrpSpPr>
        <p:grpSpPr>
          <a:xfrm>
            <a:off x="-13293" y="5559301"/>
            <a:ext cx="12257115" cy="1203674"/>
            <a:chOff x="-13293" y="5284981"/>
            <a:chExt cx="12257115" cy="1203674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DB4D42B2-A868-8B5B-242A-379518E60141}"/>
                </a:ext>
              </a:extLst>
            </p:cNvPr>
            <p:cNvSpPr/>
            <p:nvPr userDrawn="1"/>
          </p:nvSpPr>
          <p:spPr>
            <a:xfrm>
              <a:off x="3122026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134146B3-2767-7DA6-A5DB-43348BE9FDB6}"/>
                </a:ext>
              </a:extLst>
            </p:cNvPr>
            <p:cNvSpPr/>
            <p:nvPr userDrawn="1"/>
          </p:nvSpPr>
          <p:spPr>
            <a:xfrm>
              <a:off x="-13293" y="5284981"/>
              <a:ext cx="7204363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2236177E-DF6C-4A9C-5E96-F9FED0CC0A58}"/>
                </a:ext>
              </a:extLst>
            </p:cNvPr>
            <p:cNvSpPr/>
            <p:nvPr userDrawn="1"/>
          </p:nvSpPr>
          <p:spPr>
            <a:xfrm>
              <a:off x="3122026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8C8A3371-6839-024A-96FB-1A238E986CE6}"/>
                </a:ext>
              </a:extLst>
            </p:cNvPr>
            <p:cNvSpPr/>
            <p:nvPr userDrawn="1"/>
          </p:nvSpPr>
          <p:spPr>
            <a:xfrm>
              <a:off x="3716959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48A1D7FB-2179-479B-FC8D-446C4BC5C3AA}"/>
                </a:ext>
              </a:extLst>
            </p:cNvPr>
            <p:cNvSpPr/>
            <p:nvPr userDrawn="1"/>
          </p:nvSpPr>
          <p:spPr>
            <a:xfrm>
              <a:off x="3716959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2699204C-B57D-32E7-24A9-6C1209A099EA}"/>
                </a:ext>
              </a:extLst>
            </p:cNvPr>
            <p:cNvSpPr/>
            <p:nvPr userDrawn="1"/>
          </p:nvSpPr>
          <p:spPr>
            <a:xfrm>
              <a:off x="4311892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ECC7A439-65BD-8CA4-9DE9-AD31DC25DA89}"/>
                </a:ext>
              </a:extLst>
            </p:cNvPr>
            <p:cNvSpPr/>
            <p:nvPr userDrawn="1"/>
          </p:nvSpPr>
          <p:spPr>
            <a:xfrm>
              <a:off x="4311892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1418FFC1-1A5C-196F-F5C9-7AEBBF446289}"/>
                </a:ext>
              </a:extLst>
            </p:cNvPr>
            <p:cNvSpPr/>
            <p:nvPr userDrawn="1"/>
          </p:nvSpPr>
          <p:spPr>
            <a:xfrm>
              <a:off x="4906825" y="54247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709DCFD9-1737-EA26-4348-BA90F264E78E}"/>
                </a:ext>
              </a:extLst>
            </p:cNvPr>
            <p:cNvSpPr/>
            <p:nvPr userDrawn="1"/>
          </p:nvSpPr>
          <p:spPr>
            <a:xfrm>
              <a:off x="4906825" y="60223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FA821696-E704-08DF-5B9F-804DE0F28D23}"/>
                </a:ext>
              </a:extLst>
            </p:cNvPr>
            <p:cNvSpPr/>
            <p:nvPr userDrawn="1"/>
          </p:nvSpPr>
          <p:spPr>
            <a:xfrm>
              <a:off x="5483876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205A904C-1D08-F65C-60C6-E75F71ED22B4}"/>
                </a:ext>
              </a:extLst>
            </p:cNvPr>
            <p:cNvSpPr/>
            <p:nvPr userDrawn="1"/>
          </p:nvSpPr>
          <p:spPr>
            <a:xfrm>
              <a:off x="5483876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88133616-89E0-0377-D1BD-608556905ED3}"/>
                </a:ext>
              </a:extLst>
            </p:cNvPr>
            <p:cNvSpPr/>
            <p:nvPr userDrawn="1"/>
          </p:nvSpPr>
          <p:spPr>
            <a:xfrm>
              <a:off x="6078809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EC5E1BD5-ECFC-93C8-7D9C-58B9EB0FF224}"/>
                </a:ext>
              </a:extLst>
            </p:cNvPr>
            <p:cNvSpPr/>
            <p:nvPr userDrawn="1"/>
          </p:nvSpPr>
          <p:spPr>
            <a:xfrm>
              <a:off x="6078809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536AC8E0-59F8-B55A-B658-40F0661FCB23}"/>
                </a:ext>
              </a:extLst>
            </p:cNvPr>
            <p:cNvSpPr/>
            <p:nvPr userDrawn="1"/>
          </p:nvSpPr>
          <p:spPr>
            <a:xfrm>
              <a:off x="668219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35844103-9ECC-0A47-6F8F-6D42C90D1DA8}"/>
                </a:ext>
              </a:extLst>
            </p:cNvPr>
            <p:cNvSpPr/>
            <p:nvPr userDrawn="1"/>
          </p:nvSpPr>
          <p:spPr>
            <a:xfrm>
              <a:off x="668219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4792FC6C-E5C5-7D6E-0A64-248E568CD425}"/>
                </a:ext>
              </a:extLst>
            </p:cNvPr>
            <p:cNvSpPr/>
            <p:nvPr userDrawn="1"/>
          </p:nvSpPr>
          <p:spPr>
            <a:xfrm>
              <a:off x="153878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32B2A1D9-1CA7-DCA0-9546-74B92FA744CE}"/>
                </a:ext>
              </a:extLst>
            </p:cNvPr>
            <p:cNvSpPr/>
            <p:nvPr userDrawn="1"/>
          </p:nvSpPr>
          <p:spPr>
            <a:xfrm>
              <a:off x="153878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837B128C-35D4-936D-327F-743201159D7C}"/>
                </a:ext>
              </a:extLst>
            </p:cNvPr>
            <p:cNvSpPr/>
            <p:nvPr userDrawn="1"/>
          </p:nvSpPr>
          <p:spPr>
            <a:xfrm>
              <a:off x="748811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C0B4B096-D535-436B-59C7-20951B12AC62}"/>
                </a:ext>
              </a:extLst>
            </p:cNvPr>
            <p:cNvSpPr/>
            <p:nvPr userDrawn="1"/>
          </p:nvSpPr>
          <p:spPr>
            <a:xfrm>
              <a:off x="748811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7510FEC7-93ED-DCD6-3E1A-1BD5C8D1D958}"/>
                </a:ext>
              </a:extLst>
            </p:cNvPr>
            <p:cNvSpPr/>
            <p:nvPr userDrawn="1"/>
          </p:nvSpPr>
          <p:spPr>
            <a:xfrm>
              <a:off x="1343744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xmlns="" id="{6B967668-4ABD-166D-CD9F-3121FB8A6CA5}"/>
                </a:ext>
              </a:extLst>
            </p:cNvPr>
            <p:cNvSpPr/>
            <p:nvPr userDrawn="1"/>
          </p:nvSpPr>
          <p:spPr>
            <a:xfrm>
              <a:off x="1343744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0099E1E1-A466-5568-263C-53913EBD3E6D}"/>
                </a:ext>
              </a:extLst>
            </p:cNvPr>
            <p:cNvSpPr/>
            <p:nvPr userDrawn="1"/>
          </p:nvSpPr>
          <p:spPr>
            <a:xfrm>
              <a:off x="1938677" y="542045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39384177-25C9-EE8D-DF0A-8CE7534BD226}"/>
                </a:ext>
              </a:extLst>
            </p:cNvPr>
            <p:cNvSpPr/>
            <p:nvPr userDrawn="1"/>
          </p:nvSpPr>
          <p:spPr>
            <a:xfrm>
              <a:off x="1938677" y="60180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0BB78CA9-83BA-46BB-0A68-B97E0C9D8AB0}"/>
                </a:ext>
              </a:extLst>
            </p:cNvPr>
            <p:cNvSpPr/>
            <p:nvPr userDrawn="1"/>
          </p:nvSpPr>
          <p:spPr>
            <a:xfrm>
              <a:off x="2515728" y="541616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6AECFEFA-6C94-0DC2-E8F8-1BB780C16921}"/>
                </a:ext>
              </a:extLst>
            </p:cNvPr>
            <p:cNvSpPr/>
            <p:nvPr userDrawn="1"/>
          </p:nvSpPr>
          <p:spPr>
            <a:xfrm>
              <a:off x="2515728" y="601376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EC2B6C74-2546-8121-97A0-0E6A22232229}"/>
                </a:ext>
              </a:extLst>
            </p:cNvPr>
            <p:cNvSpPr/>
            <p:nvPr userDrawn="1"/>
          </p:nvSpPr>
          <p:spPr>
            <a:xfrm>
              <a:off x="3122026" y="539329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2CC31384-C41C-E84D-910D-02B53D619B0F}"/>
                </a:ext>
              </a:extLst>
            </p:cNvPr>
            <p:cNvSpPr/>
            <p:nvPr userDrawn="1"/>
          </p:nvSpPr>
          <p:spPr>
            <a:xfrm>
              <a:off x="10233033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FAF3795A-14B0-7CFE-BB87-E286C6E71C47}"/>
                </a:ext>
              </a:extLst>
            </p:cNvPr>
            <p:cNvSpPr/>
            <p:nvPr userDrawn="1"/>
          </p:nvSpPr>
          <p:spPr>
            <a:xfrm>
              <a:off x="7106254" y="5287571"/>
              <a:ext cx="5085746" cy="1201084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3CC15C59-E510-524D-3327-4DFB168D2048}"/>
                </a:ext>
              </a:extLst>
            </p:cNvPr>
            <p:cNvSpPr/>
            <p:nvPr userDrawn="1"/>
          </p:nvSpPr>
          <p:spPr>
            <a:xfrm>
              <a:off x="10233033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2D845F95-43A1-ED89-8BD0-B76497566DB8}"/>
                </a:ext>
              </a:extLst>
            </p:cNvPr>
            <p:cNvSpPr/>
            <p:nvPr userDrawn="1"/>
          </p:nvSpPr>
          <p:spPr>
            <a:xfrm>
              <a:off x="10827966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4CA29D99-689B-684E-4B00-662CCD113429}"/>
                </a:ext>
              </a:extLst>
            </p:cNvPr>
            <p:cNvSpPr/>
            <p:nvPr userDrawn="1"/>
          </p:nvSpPr>
          <p:spPr>
            <a:xfrm>
              <a:off x="10827966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1101A179-8539-A17E-215B-C583A9730D91}"/>
                </a:ext>
              </a:extLst>
            </p:cNvPr>
            <p:cNvSpPr/>
            <p:nvPr userDrawn="1"/>
          </p:nvSpPr>
          <p:spPr>
            <a:xfrm>
              <a:off x="11422899" y="541380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xmlns="" id="{16AE66AF-E9EF-6B63-3EEF-42D8EE910BD3}"/>
                </a:ext>
              </a:extLst>
            </p:cNvPr>
            <p:cNvSpPr/>
            <p:nvPr userDrawn="1"/>
          </p:nvSpPr>
          <p:spPr>
            <a:xfrm>
              <a:off x="11422899" y="601140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32839AA3-DC59-2D42-881F-A60139468C92}"/>
                </a:ext>
              </a:extLst>
            </p:cNvPr>
            <p:cNvSpPr/>
            <p:nvPr userDrawn="1"/>
          </p:nvSpPr>
          <p:spPr>
            <a:xfrm>
              <a:off x="10229074" y="5408761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E749FDAC-892C-32A4-11D2-33D4BD10EAE1}"/>
                </a:ext>
              </a:extLst>
            </p:cNvPr>
            <p:cNvSpPr/>
            <p:nvPr userDrawn="1"/>
          </p:nvSpPr>
          <p:spPr>
            <a:xfrm>
              <a:off x="7264885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85850BAB-7767-8AA3-4F80-562FA10AD1AA}"/>
                </a:ext>
              </a:extLst>
            </p:cNvPr>
            <p:cNvSpPr/>
            <p:nvPr userDrawn="1"/>
          </p:nvSpPr>
          <p:spPr>
            <a:xfrm>
              <a:off x="7264885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CD0786E5-7254-29BD-FB33-B3FDE1310920}"/>
                </a:ext>
              </a:extLst>
            </p:cNvPr>
            <p:cNvSpPr/>
            <p:nvPr userDrawn="1"/>
          </p:nvSpPr>
          <p:spPr>
            <a:xfrm>
              <a:off x="7859818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312AF986-7005-8BA9-FD8F-D400AD496004}"/>
                </a:ext>
              </a:extLst>
            </p:cNvPr>
            <p:cNvSpPr/>
            <p:nvPr userDrawn="1"/>
          </p:nvSpPr>
          <p:spPr>
            <a:xfrm>
              <a:off x="7859818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7A3F9702-A620-7BE4-8EA5-2EF4BB1712CD}"/>
                </a:ext>
              </a:extLst>
            </p:cNvPr>
            <p:cNvSpPr/>
            <p:nvPr userDrawn="1"/>
          </p:nvSpPr>
          <p:spPr>
            <a:xfrm>
              <a:off x="8454751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6AB32B0F-95EB-9E13-33D6-AFD3D95FB019}"/>
                </a:ext>
              </a:extLst>
            </p:cNvPr>
            <p:cNvSpPr/>
            <p:nvPr userDrawn="1"/>
          </p:nvSpPr>
          <p:spPr>
            <a:xfrm>
              <a:off x="8454751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6B6B97DA-C5B8-56BB-068E-870A6BB28281}"/>
                </a:ext>
              </a:extLst>
            </p:cNvPr>
            <p:cNvSpPr/>
            <p:nvPr userDrawn="1"/>
          </p:nvSpPr>
          <p:spPr>
            <a:xfrm>
              <a:off x="9049684" y="5409517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A0713FA4-CB65-95D6-69DA-66CC774225B7}"/>
                </a:ext>
              </a:extLst>
            </p:cNvPr>
            <p:cNvSpPr/>
            <p:nvPr userDrawn="1"/>
          </p:nvSpPr>
          <p:spPr>
            <a:xfrm>
              <a:off x="9049684" y="600711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18B4D365-3C52-E5AC-8563-28FA42F93A7A}"/>
                </a:ext>
              </a:extLst>
            </p:cNvPr>
            <p:cNvSpPr/>
            <p:nvPr userDrawn="1"/>
          </p:nvSpPr>
          <p:spPr>
            <a:xfrm>
              <a:off x="9626735" y="5405225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1480BB1D-2AE7-AC7F-369A-B0FED5FE24E2}"/>
                </a:ext>
              </a:extLst>
            </p:cNvPr>
            <p:cNvSpPr/>
            <p:nvPr userDrawn="1"/>
          </p:nvSpPr>
          <p:spPr>
            <a:xfrm>
              <a:off x="9626735" y="6002824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4CB8BBA2-1816-5457-798D-6175F3404087}"/>
                </a:ext>
              </a:extLst>
            </p:cNvPr>
            <p:cNvSpPr/>
            <p:nvPr userDrawn="1"/>
          </p:nvSpPr>
          <p:spPr>
            <a:xfrm>
              <a:off x="11934478" y="540845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524D6AB9-E615-BBDE-1DD1-AB10043F0F3E}"/>
                </a:ext>
              </a:extLst>
            </p:cNvPr>
            <p:cNvSpPr/>
            <p:nvPr userDrawn="1"/>
          </p:nvSpPr>
          <p:spPr>
            <a:xfrm>
              <a:off x="11934478" y="6006049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A029190A-3A04-3E3C-AD0F-081538C292D4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1662674" y="2050709"/>
            <a:ext cx="4982604" cy="808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САМОЕ ГЛАВНОЕ</a:t>
            </a:r>
          </a:p>
        </p:txBody>
      </p:sp>
      <p:sp>
        <p:nvSpPr>
          <p:cNvPr id="56" name="Текст 55">
            <a:extLst>
              <a:ext uri="{FF2B5EF4-FFF2-40B4-BE49-F238E27FC236}">
                <a16:creationId xmlns:a16="http://schemas.microsoft.com/office/drawing/2014/main" xmlns="" id="{C4F218B0-EA38-6324-AE4E-7A6A18819E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32730" y="411720"/>
            <a:ext cx="10202095" cy="4982605"/>
          </a:xfrm>
        </p:spPr>
        <p:txBody>
          <a:bodyPr/>
          <a:lstStyle>
            <a:lvl1pPr marL="457200" indent="-457200">
              <a:buClr>
                <a:srgbClr val="0AB5EC"/>
              </a:buClr>
              <a:buFont typeface="Системный шрифт, обычный"/>
              <a:buChar char="✦"/>
              <a:defRPr/>
            </a:lvl1pPr>
            <a:lvl2pPr marL="800100" indent="-342900">
              <a:buClr>
                <a:srgbClr val="0AB5EC"/>
              </a:buClr>
              <a:buFont typeface="Системный шрифт, обычный"/>
              <a:buChar char="✦"/>
              <a:defRPr/>
            </a:lvl2pPr>
            <a:lvl3pPr marL="1257300" indent="-342900">
              <a:buClr>
                <a:srgbClr val="0AB5EC"/>
              </a:buClr>
              <a:buFont typeface="Системный шрифт, обычный"/>
              <a:buChar char="✦"/>
              <a:defRPr/>
            </a:lvl3pPr>
            <a:lvl4pPr marL="1657350" indent="-285750">
              <a:buClr>
                <a:srgbClr val="0AB5EC"/>
              </a:buClr>
              <a:buFont typeface="Системный шрифт, обычный"/>
              <a:buChar char="✦"/>
              <a:defRPr/>
            </a:lvl4pPr>
            <a:lvl5pPr marL="2114550" indent="-285750">
              <a:buClr>
                <a:srgbClr val="0AB5EC"/>
              </a:buClr>
              <a:buFont typeface="Системный шрифт, обычный"/>
              <a:buChar char="✦"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91462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FE41476-70D3-5A17-E69B-04640A32F979}"/>
              </a:ext>
            </a:extLst>
          </p:cNvPr>
          <p:cNvSpPr/>
          <p:nvPr userDrawn="1"/>
        </p:nvSpPr>
        <p:spPr>
          <a:xfrm rot="5400000">
            <a:off x="-3217461" y="3216091"/>
            <a:ext cx="6858002" cy="425822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9E8CA80-646E-A4EE-F8B4-130F22B2B1AF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A821696-E704-08DF-5B9F-804DE0F28D23}"/>
              </a:ext>
            </a:extLst>
          </p:cNvPr>
          <p:cNvSpPr/>
          <p:nvPr userDrawn="1"/>
        </p:nvSpPr>
        <p:spPr>
          <a:xfrm rot="5400000">
            <a:off x="1182352" y="42346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05A904C-1D08-F65C-60C6-E75F71ED22B4}"/>
              </a:ext>
            </a:extLst>
          </p:cNvPr>
          <p:cNvSpPr/>
          <p:nvPr userDrawn="1"/>
        </p:nvSpPr>
        <p:spPr>
          <a:xfrm rot="5400000">
            <a:off x="584753" y="42346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88133616-89E0-0377-D1BD-608556905ED3}"/>
              </a:ext>
            </a:extLst>
          </p:cNvPr>
          <p:cNvSpPr/>
          <p:nvPr userDrawn="1"/>
        </p:nvSpPr>
        <p:spPr>
          <a:xfrm rot="5400000">
            <a:off x="1182352" y="101840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EC5E1BD5-ECFC-93C8-7D9C-58B9EB0FF224}"/>
              </a:ext>
            </a:extLst>
          </p:cNvPr>
          <p:cNvSpPr/>
          <p:nvPr userDrawn="1"/>
        </p:nvSpPr>
        <p:spPr>
          <a:xfrm rot="5400000">
            <a:off x="584753" y="101840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36AC8E0-59F8-B55A-B658-40F0661FCB23}"/>
              </a:ext>
            </a:extLst>
          </p:cNvPr>
          <p:cNvSpPr/>
          <p:nvPr userDrawn="1"/>
        </p:nvSpPr>
        <p:spPr>
          <a:xfrm rot="5400000">
            <a:off x="1182352" y="162179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35844103-9ECC-0A47-6F8F-6D42C90D1DA8}"/>
              </a:ext>
            </a:extLst>
          </p:cNvPr>
          <p:cNvSpPr/>
          <p:nvPr userDrawn="1"/>
        </p:nvSpPr>
        <p:spPr>
          <a:xfrm rot="5400000">
            <a:off x="584753" y="162179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2CC31384-C41C-E84D-910D-02B53D619B0F}"/>
              </a:ext>
            </a:extLst>
          </p:cNvPr>
          <p:cNvSpPr/>
          <p:nvPr userDrawn="1"/>
        </p:nvSpPr>
        <p:spPr>
          <a:xfrm rot="5400000">
            <a:off x="1189000" y="5172626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FAF3795A-14B0-7CFE-BB87-E286C6E71C47}"/>
              </a:ext>
            </a:extLst>
          </p:cNvPr>
          <p:cNvSpPr/>
          <p:nvPr userDrawn="1"/>
        </p:nvSpPr>
        <p:spPr>
          <a:xfrm rot="5400000">
            <a:off x="-1380606" y="3851859"/>
            <a:ext cx="4811199" cy="1201084"/>
          </a:xfrm>
          <a:prstGeom prst="rect">
            <a:avLst/>
          </a:prstGeom>
          <a:solidFill>
            <a:srgbClr val="4DC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3CC15C59-E510-524D-3327-4DFB168D2048}"/>
              </a:ext>
            </a:extLst>
          </p:cNvPr>
          <p:cNvSpPr/>
          <p:nvPr userDrawn="1"/>
        </p:nvSpPr>
        <p:spPr>
          <a:xfrm rot="5400000">
            <a:off x="591401" y="5172626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2D845F95-43A1-ED89-8BD0-B76497566DB8}"/>
              </a:ext>
            </a:extLst>
          </p:cNvPr>
          <p:cNvSpPr/>
          <p:nvPr userDrawn="1"/>
        </p:nvSpPr>
        <p:spPr>
          <a:xfrm rot="5400000">
            <a:off x="1189000" y="576755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CA29D99-689B-684E-4B00-662CCD113429}"/>
              </a:ext>
            </a:extLst>
          </p:cNvPr>
          <p:cNvSpPr/>
          <p:nvPr userDrawn="1"/>
        </p:nvSpPr>
        <p:spPr>
          <a:xfrm rot="5400000">
            <a:off x="591401" y="576755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1101A179-8539-A17E-215B-C583A9730D91}"/>
              </a:ext>
            </a:extLst>
          </p:cNvPr>
          <p:cNvSpPr/>
          <p:nvPr userDrawn="1"/>
        </p:nvSpPr>
        <p:spPr>
          <a:xfrm rot="5400000">
            <a:off x="1189000" y="636249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16AE66AF-E9EF-6B63-3EEF-42D8EE910BD3}"/>
              </a:ext>
            </a:extLst>
          </p:cNvPr>
          <p:cNvSpPr/>
          <p:nvPr userDrawn="1"/>
        </p:nvSpPr>
        <p:spPr>
          <a:xfrm rot="5400000">
            <a:off x="591401" y="636249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32839AA3-DC59-2D42-881F-A60139468C92}"/>
              </a:ext>
            </a:extLst>
          </p:cNvPr>
          <p:cNvSpPr/>
          <p:nvPr userDrawn="1"/>
        </p:nvSpPr>
        <p:spPr>
          <a:xfrm rot="5400000">
            <a:off x="1194048" y="516866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E749FDAC-892C-32A4-11D2-33D4BD10EAE1}"/>
              </a:ext>
            </a:extLst>
          </p:cNvPr>
          <p:cNvSpPr/>
          <p:nvPr userDrawn="1"/>
        </p:nvSpPr>
        <p:spPr>
          <a:xfrm rot="5400000">
            <a:off x="1193292" y="220447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85850BAB-7767-8AA3-4F80-562FA10AD1AA}"/>
              </a:ext>
            </a:extLst>
          </p:cNvPr>
          <p:cNvSpPr/>
          <p:nvPr userDrawn="1"/>
        </p:nvSpPr>
        <p:spPr>
          <a:xfrm rot="5400000">
            <a:off x="595693" y="220447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CD0786E5-7254-29BD-FB33-B3FDE1310920}"/>
              </a:ext>
            </a:extLst>
          </p:cNvPr>
          <p:cNvSpPr/>
          <p:nvPr userDrawn="1"/>
        </p:nvSpPr>
        <p:spPr>
          <a:xfrm rot="5400000">
            <a:off x="1193292" y="279941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312AF986-7005-8BA9-FD8F-D400AD496004}"/>
              </a:ext>
            </a:extLst>
          </p:cNvPr>
          <p:cNvSpPr/>
          <p:nvPr userDrawn="1"/>
        </p:nvSpPr>
        <p:spPr>
          <a:xfrm rot="5400000">
            <a:off x="595693" y="279941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7A3F9702-A620-7BE4-8EA5-2EF4BB1712CD}"/>
              </a:ext>
            </a:extLst>
          </p:cNvPr>
          <p:cNvSpPr/>
          <p:nvPr userDrawn="1"/>
        </p:nvSpPr>
        <p:spPr>
          <a:xfrm rot="5400000">
            <a:off x="1193292" y="3394344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6AB32B0F-95EB-9E13-33D6-AFD3D95FB019}"/>
              </a:ext>
            </a:extLst>
          </p:cNvPr>
          <p:cNvSpPr/>
          <p:nvPr userDrawn="1"/>
        </p:nvSpPr>
        <p:spPr>
          <a:xfrm rot="5400000">
            <a:off x="595693" y="3394344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6B6B97DA-C5B8-56BB-068E-870A6BB28281}"/>
              </a:ext>
            </a:extLst>
          </p:cNvPr>
          <p:cNvSpPr/>
          <p:nvPr userDrawn="1"/>
        </p:nvSpPr>
        <p:spPr>
          <a:xfrm rot="5400000">
            <a:off x="1193292" y="398927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A0713FA4-CB65-95D6-69DA-66CC774225B7}"/>
              </a:ext>
            </a:extLst>
          </p:cNvPr>
          <p:cNvSpPr/>
          <p:nvPr userDrawn="1"/>
        </p:nvSpPr>
        <p:spPr>
          <a:xfrm rot="5400000">
            <a:off x="595693" y="398927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18B4D365-3C52-E5AC-8563-28FA42F93A7A}"/>
              </a:ext>
            </a:extLst>
          </p:cNvPr>
          <p:cNvSpPr/>
          <p:nvPr userDrawn="1"/>
        </p:nvSpPr>
        <p:spPr>
          <a:xfrm rot="5400000">
            <a:off x="1197584" y="456632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1480BB1D-2AE7-AC7F-369A-B0FED5FE24E2}"/>
              </a:ext>
            </a:extLst>
          </p:cNvPr>
          <p:cNvSpPr/>
          <p:nvPr userDrawn="1"/>
        </p:nvSpPr>
        <p:spPr>
          <a:xfrm rot="5400000">
            <a:off x="599985" y="456632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5014590-9C95-74FA-AE7A-A100226E9D4E}"/>
              </a:ext>
            </a:extLst>
          </p:cNvPr>
          <p:cNvSpPr/>
          <p:nvPr userDrawn="1"/>
        </p:nvSpPr>
        <p:spPr>
          <a:xfrm rot="16200000">
            <a:off x="-1143002" y="1531036"/>
            <a:ext cx="4335992" cy="1201085"/>
          </a:xfrm>
          <a:prstGeom prst="rect">
            <a:avLst/>
          </a:prstGeom>
          <a:solidFill>
            <a:srgbClr val="06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A029190A-3A04-3E3C-AD0F-081538C292D4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1274054" y="1727403"/>
            <a:ext cx="4335993" cy="80835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ОПОРНЫЙ КОНСПЕКТ</a:t>
            </a:r>
          </a:p>
        </p:txBody>
      </p:sp>
      <p:sp>
        <p:nvSpPr>
          <p:cNvPr id="54" name="Заголовок 1">
            <a:extLst>
              <a:ext uri="{FF2B5EF4-FFF2-40B4-BE49-F238E27FC236}">
                <a16:creationId xmlns:a16="http://schemas.microsoft.com/office/drawing/2014/main" xmlns="" id="{603EE70C-79A2-D14B-BD2F-9B9DA5632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359" y="281291"/>
            <a:ext cx="9448095" cy="1325563"/>
          </a:xfrm>
        </p:spPr>
        <p:txBody>
          <a:bodyPr>
            <a:normAutofit/>
          </a:bodyPr>
          <a:lstStyle>
            <a:lvl1pPr algn="just">
              <a:defRPr sz="29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xmlns="" id="{262AD2E9-F33B-4D87-4340-C4DDC452AEE8}"/>
              </a:ext>
            </a:extLst>
          </p:cNvPr>
          <p:cNvGrpSpPr/>
          <p:nvPr userDrawn="1"/>
        </p:nvGrpSpPr>
        <p:grpSpPr>
          <a:xfrm>
            <a:off x="1963850" y="220795"/>
            <a:ext cx="9587689" cy="1446553"/>
            <a:chOff x="523200" y="357295"/>
            <a:chExt cx="11019433" cy="1446553"/>
          </a:xfrm>
          <a:solidFill>
            <a:srgbClr val="B2B8C2"/>
          </a:solidFill>
        </p:grpSpPr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53A72E87-67AB-6FB9-19EF-92701FC68714}"/>
                </a:ext>
              </a:extLst>
            </p:cNvPr>
            <p:cNvSpPr/>
            <p:nvPr userDrawn="1"/>
          </p:nvSpPr>
          <p:spPr>
            <a:xfrm>
              <a:off x="523200" y="357295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33BCDCE9-F56D-81AC-A62E-DC209B73BEB1}"/>
                </a:ext>
              </a:extLst>
            </p:cNvPr>
            <p:cNvSpPr/>
            <p:nvPr userDrawn="1"/>
          </p:nvSpPr>
          <p:spPr>
            <a:xfrm rot="5400000">
              <a:off x="-135858" y="1025990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8C56CE-B3AC-651B-9470-AE6547CF4B3E}"/>
                </a:ext>
              </a:extLst>
            </p:cNvPr>
            <p:cNvSpPr/>
            <p:nvPr userDrawn="1"/>
          </p:nvSpPr>
          <p:spPr>
            <a:xfrm rot="5400000">
              <a:off x="10764370" y="1025991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xmlns="" id="{02725A5E-4B6E-EF11-8BF1-014E2A75E355}"/>
                </a:ext>
              </a:extLst>
            </p:cNvPr>
            <p:cNvSpPr/>
            <p:nvPr userDrawn="1"/>
          </p:nvSpPr>
          <p:spPr>
            <a:xfrm>
              <a:off x="527099" y="1685048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3" name="Вертикальный объект 62">
            <a:extLst>
              <a:ext uri="{FF2B5EF4-FFF2-40B4-BE49-F238E27FC236}">
                <a16:creationId xmlns:a16="http://schemas.microsoft.com/office/drawing/2014/main" xmlns="" id="{A41EE144-4D76-AD77-EA53-1B39447EF50B}"/>
              </a:ext>
            </a:extLst>
          </p:cNvPr>
          <p:cNvSpPr>
            <a:spLocks noGrp="1"/>
          </p:cNvSpPr>
          <p:nvPr>
            <p:ph orient="vert" sz="quarter" idx="10"/>
          </p:nvPr>
        </p:nvSpPr>
        <p:spPr>
          <a:xfrm>
            <a:off x="2066925" y="2046288"/>
            <a:ext cx="9380538" cy="38750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8190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FE41476-70D3-5A17-E69B-04640A32F979}"/>
              </a:ext>
            </a:extLst>
          </p:cNvPr>
          <p:cNvSpPr/>
          <p:nvPr userDrawn="1"/>
        </p:nvSpPr>
        <p:spPr>
          <a:xfrm rot="5400000">
            <a:off x="-3217461" y="3216091"/>
            <a:ext cx="6858002" cy="425822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9E8CA80-646E-A4EE-F8B4-130F22B2B1AF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A821696-E704-08DF-5B9F-804DE0F28D23}"/>
              </a:ext>
            </a:extLst>
          </p:cNvPr>
          <p:cNvSpPr/>
          <p:nvPr userDrawn="1"/>
        </p:nvSpPr>
        <p:spPr>
          <a:xfrm rot="5400000">
            <a:off x="1182352" y="42346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05A904C-1D08-F65C-60C6-E75F71ED22B4}"/>
              </a:ext>
            </a:extLst>
          </p:cNvPr>
          <p:cNvSpPr/>
          <p:nvPr userDrawn="1"/>
        </p:nvSpPr>
        <p:spPr>
          <a:xfrm rot="5400000">
            <a:off x="584753" y="42346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88133616-89E0-0377-D1BD-608556905ED3}"/>
              </a:ext>
            </a:extLst>
          </p:cNvPr>
          <p:cNvSpPr/>
          <p:nvPr userDrawn="1"/>
        </p:nvSpPr>
        <p:spPr>
          <a:xfrm rot="5400000">
            <a:off x="1182352" y="101840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EC5E1BD5-ECFC-93C8-7D9C-58B9EB0FF224}"/>
              </a:ext>
            </a:extLst>
          </p:cNvPr>
          <p:cNvSpPr/>
          <p:nvPr userDrawn="1"/>
        </p:nvSpPr>
        <p:spPr>
          <a:xfrm rot="5400000">
            <a:off x="584753" y="101840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36AC8E0-59F8-B55A-B658-40F0661FCB23}"/>
              </a:ext>
            </a:extLst>
          </p:cNvPr>
          <p:cNvSpPr/>
          <p:nvPr userDrawn="1"/>
        </p:nvSpPr>
        <p:spPr>
          <a:xfrm rot="5400000">
            <a:off x="1182352" y="162179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35844103-9ECC-0A47-6F8F-6D42C90D1DA8}"/>
              </a:ext>
            </a:extLst>
          </p:cNvPr>
          <p:cNvSpPr/>
          <p:nvPr userDrawn="1"/>
        </p:nvSpPr>
        <p:spPr>
          <a:xfrm rot="5400000">
            <a:off x="584753" y="162179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2CC31384-C41C-E84D-910D-02B53D619B0F}"/>
              </a:ext>
            </a:extLst>
          </p:cNvPr>
          <p:cNvSpPr/>
          <p:nvPr userDrawn="1"/>
        </p:nvSpPr>
        <p:spPr>
          <a:xfrm rot="5400000">
            <a:off x="1189000" y="5172626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FAF3795A-14B0-7CFE-BB87-E286C6E71C47}"/>
              </a:ext>
            </a:extLst>
          </p:cNvPr>
          <p:cNvSpPr/>
          <p:nvPr userDrawn="1"/>
        </p:nvSpPr>
        <p:spPr>
          <a:xfrm rot="5400000">
            <a:off x="-1380606" y="3851859"/>
            <a:ext cx="4811199" cy="1201084"/>
          </a:xfrm>
          <a:prstGeom prst="rect">
            <a:avLst/>
          </a:prstGeom>
          <a:solidFill>
            <a:srgbClr val="4DC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3CC15C59-E510-524D-3327-4DFB168D2048}"/>
              </a:ext>
            </a:extLst>
          </p:cNvPr>
          <p:cNvSpPr/>
          <p:nvPr userDrawn="1"/>
        </p:nvSpPr>
        <p:spPr>
          <a:xfrm rot="5400000">
            <a:off x="591401" y="5172626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2D845F95-43A1-ED89-8BD0-B76497566DB8}"/>
              </a:ext>
            </a:extLst>
          </p:cNvPr>
          <p:cNvSpPr/>
          <p:nvPr userDrawn="1"/>
        </p:nvSpPr>
        <p:spPr>
          <a:xfrm rot="5400000">
            <a:off x="1189000" y="576755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CA29D99-689B-684E-4B00-662CCD113429}"/>
              </a:ext>
            </a:extLst>
          </p:cNvPr>
          <p:cNvSpPr/>
          <p:nvPr userDrawn="1"/>
        </p:nvSpPr>
        <p:spPr>
          <a:xfrm rot="5400000">
            <a:off x="591401" y="5767559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1101A179-8539-A17E-215B-C583A9730D91}"/>
              </a:ext>
            </a:extLst>
          </p:cNvPr>
          <p:cNvSpPr/>
          <p:nvPr userDrawn="1"/>
        </p:nvSpPr>
        <p:spPr>
          <a:xfrm rot="5400000">
            <a:off x="1189000" y="636249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16AE66AF-E9EF-6B63-3EEF-42D8EE910BD3}"/>
              </a:ext>
            </a:extLst>
          </p:cNvPr>
          <p:cNvSpPr/>
          <p:nvPr userDrawn="1"/>
        </p:nvSpPr>
        <p:spPr>
          <a:xfrm rot="5400000">
            <a:off x="591401" y="6362492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32839AA3-DC59-2D42-881F-A60139468C92}"/>
              </a:ext>
            </a:extLst>
          </p:cNvPr>
          <p:cNvSpPr/>
          <p:nvPr userDrawn="1"/>
        </p:nvSpPr>
        <p:spPr>
          <a:xfrm rot="5400000">
            <a:off x="1194048" y="516866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E749FDAC-892C-32A4-11D2-33D4BD10EAE1}"/>
              </a:ext>
            </a:extLst>
          </p:cNvPr>
          <p:cNvSpPr/>
          <p:nvPr userDrawn="1"/>
        </p:nvSpPr>
        <p:spPr>
          <a:xfrm rot="5400000">
            <a:off x="1193292" y="220447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85850BAB-7767-8AA3-4F80-562FA10AD1AA}"/>
              </a:ext>
            </a:extLst>
          </p:cNvPr>
          <p:cNvSpPr/>
          <p:nvPr userDrawn="1"/>
        </p:nvSpPr>
        <p:spPr>
          <a:xfrm rot="5400000">
            <a:off x="595693" y="220447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CD0786E5-7254-29BD-FB33-B3FDE1310920}"/>
              </a:ext>
            </a:extLst>
          </p:cNvPr>
          <p:cNvSpPr/>
          <p:nvPr userDrawn="1"/>
        </p:nvSpPr>
        <p:spPr>
          <a:xfrm rot="5400000">
            <a:off x="1193292" y="279941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312AF986-7005-8BA9-FD8F-D400AD496004}"/>
              </a:ext>
            </a:extLst>
          </p:cNvPr>
          <p:cNvSpPr/>
          <p:nvPr userDrawn="1"/>
        </p:nvSpPr>
        <p:spPr>
          <a:xfrm rot="5400000">
            <a:off x="595693" y="2799411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7A3F9702-A620-7BE4-8EA5-2EF4BB1712CD}"/>
              </a:ext>
            </a:extLst>
          </p:cNvPr>
          <p:cNvSpPr/>
          <p:nvPr userDrawn="1"/>
        </p:nvSpPr>
        <p:spPr>
          <a:xfrm rot="5400000">
            <a:off x="1193292" y="3394344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6AB32B0F-95EB-9E13-33D6-AFD3D95FB019}"/>
              </a:ext>
            </a:extLst>
          </p:cNvPr>
          <p:cNvSpPr/>
          <p:nvPr userDrawn="1"/>
        </p:nvSpPr>
        <p:spPr>
          <a:xfrm rot="5400000">
            <a:off x="595693" y="3394344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6B6B97DA-C5B8-56BB-068E-870A6BB28281}"/>
              </a:ext>
            </a:extLst>
          </p:cNvPr>
          <p:cNvSpPr/>
          <p:nvPr userDrawn="1"/>
        </p:nvSpPr>
        <p:spPr>
          <a:xfrm rot="5400000">
            <a:off x="1193292" y="398927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A0713FA4-CB65-95D6-69DA-66CC774225B7}"/>
              </a:ext>
            </a:extLst>
          </p:cNvPr>
          <p:cNvSpPr/>
          <p:nvPr userDrawn="1"/>
        </p:nvSpPr>
        <p:spPr>
          <a:xfrm rot="5400000">
            <a:off x="595693" y="3989277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18B4D365-3C52-E5AC-8563-28FA42F93A7A}"/>
              </a:ext>
            </a:extLst>
          </p:cNvPr>
          <p:cNvSpPr/>
          <p:nvPr userDrawn="1"/>
        </p:nvSpPr>
        <p:spPr>
          <a:xfrm rot="5400000">
            <a:off x="1197584" y="456632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1480BB1D-2AE7-AC7F-369A-B0FED5FE24E2}"/>
              </a:ext>
            </a:extLst>
          </p:cNvPr>
          <p:cNvSpPr/>
          <p:nvPr userDrawn="1"/>
        </p:nvSpPr>
        <p:spPr>
          <a:xfrm rot="5400000">
            <a:off x="599985" y="4566328"/>
            <a:ext cx="309344" cy="311252"/>
          </a:xfrm>
          <a:prstGeom prst="rect">
            <a:avLst/>
          </a:prstGeom>
          <a:solidFill>
            <a:srgbClr val="0A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5014590-9C95-74FA-AE7A-A100226E9D4E}"/>
              </a:ext>
            </a:extLst>
          </p:cNvPr>
          <p:cNvSpPr/>
          <p:nvPr userDrawn="1"/>
        </p:nvSpPr>
        <p:spPr>
          <a:xfrm rot="16200000">
            <a:off x="-1143002" y="1531036"/>
            <a:ext cx="4335992" cy="1201085"/>
          </a:xfrm>
          <a:prstGeom prst="rect">
            <a:avLst/>
          </a:prstGeom>
          <a:solidFill>
            <a:srgbClr val="06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A029190A-3A04-3E3C-AD0F-081538C292D4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1274054" y="1727403"/>
            <a:ext cx="4335993" cy="80835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ОПОРНЫЙ КОНСПЕКТ</a:t>
            </a:r>
          </a:p>
        </p:txBody>
      </p:sp>
      <p:sp>
        <p:nvSpPr>
          <p:cNvPr id="63" name="Вертикальный объект 62">
            <a:extLst>
              <a:ext uri="{FF2B5EF4-FFF2-40B4-BE49-F238E27FC236}">
                <a16:creationId xmlns:a16="http://schemas.microsoft.com/office/drawing/2014/main" xmlns="" id="{A41EE144-4D76-AD77-EA53-1B39447EF50B}"/>
              </a:ext>
            </a:extLst>
          </p:cNvPr>
          <p:cNvSpPr>
            <a:spLocks noGrp="1"/>
          </p:cNvSpPr>
          <p:nvPr>
            <p:ph orient="vert" sz="quarter" idx="10"/>
          </p:nvPr>
        </p:nvSpPr>
        <p:spPr>
          <a:xfrm>
            <a:off x="2066925" y="424424"/>
            <a:ext cx="9380538" cy="549695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82918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45" y="412329"/>
            <a:ext cx="10858993" cy="1325563"/>
          </a:xfrm>
        </p:spPr>
        <p:txBody>
          <a:bodyPr>
            <a:normAutofit/>
          </a:bodyPr>
          <a:lstStyle>
            <a:lvl1pPr algn="just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6" y="1898248"/>
            <a:ext cx="10858994" cy="454742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EDFA4EB-1405-017A-5BE6-CE17095E5A01}"/>
              </a:ext>
            </a:extLst>
          </p:cNvPr>
          <p:cNvSpPr/>
          <p:nvPr userDrawn="1"/>
        </p:nvSpPr>
        <p:spPr>
          <a:xfrm rot="5400000">
            <a:off x="-3172048" y="3170678"/>
            <a:ext cx="6858002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A8D17CB-2F81-8FE2-DB7F-22F979385F90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56C9C8BF-D529-C701-F6C1-D4588A0CF18F}"/>
              </a:ext>
            </a:extLst>
          </p:cNvPr>
          <p:cNvGrpSpPr/>
          <p:nvPr userDrawn="1"/>
        </p:nvGrpSpPr>
        <p:grpSpPr>
          <a:xfrm>
            <a:off x="10887" y="6351002"/>
            <a:ext cx="4810495" cy="516648"/>
            <a:chOff x="10887" y="6351002"/>
            <a:chExt cx="4810495" cy="516648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862C1A98-34DF-F235-C843-AB5A69C9346D}"/>
                </a:ext>
              </a:extLst>
            </p:cNvPr>
            <p:cNvSpPr/>
            <p:nvPr userDrawn="1"/>
          </p:nvSpPr>
          <p:spPr>
            <a:xfrm>
              <a:off x="3137666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51D0B9C6-0737-E04B-B39D-5664BADB5A8A}"/>
                </a:ext>
              </a:extLst>
            </p:cNvPr>
            <p:cNvSpPr/>
            <p:nvPr userDrawn="1"/>
          </p:nvSpPr>
          <p:spPr>
            <a:xfrm>
              <a:off x="10887" y="6351002"/>
              <a:ext cx="4810495" cy="516648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964F5C83-EB6B-6F3C-6790-0581726A6DC9}"/>
                </a:ext>
              </a:extLst>
            </p:cNvPr>
            <p:cNvSpPr/>
            <p:nvPr userDrawn="1"/>
          </p:nvSpPr>
          <p:spPr>
            <a:xfrm>
              <a:off x="3732599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E0BCBFA2-5236-6BF8-F406-5A00C5DB91B2}"/>
                </a:ext>
              </a:extLst>
            </p:cNvPr>
            <p:cNvSpPr/>
            <p:nvPr userDrawn="1"/>
          </p:nvSpPr>
          <p:spPr>
            <a:xfrm>
              <a:off x="4327532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9EAA583A-C4CF-F682-90A6-2D60941A2176}"/>
                </a:ext>
              </a:extLst>
            </p:cNvPr>
            <p:cNvSpPr/>
            <p:nvPr userDrawn="1"/>
          </p:nvSpPr>
          <p:spPr>
            <a:xfrm>
              <a:off x="3133707" y="6472192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B014577F-6918-4D84-119A-F4D252C00B95}"/>
                </a:ext>
              </a:extLst>
            </p:cNvPr>
            <p:cNvSpPr/>
            <p:nvPr userDrawn="1"/>
          </p:nvSpPr>
          <p:spPr>
            <a:xfrm>
              <a:off x="169518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4D4F1296-FCF7-8A83-3521-B4ADC28A30DB}"/>
                </a:ext>
              </a:extLst>
            </p:cNvPr>
            <p:cNvSpPr/>
            <p:nvPr userDrawn="1"/>
          </p:nvSpPr>
          <p:spPr>
            <a:xfrm>
              <a:off x="764451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6E2C3AF2-B5FA-AC04-663C-396D7C72BC8C}"/>
                </a:ext>
              </a:extLst>
            </p:cNvPr>
            <p:cNvSpPr/>
            <p:nvPr userDrawn="1"/>
          </p:nvSpPr>
          <p:spPr>
            <a:xfrm>
              <a:off x="1359384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8944D8B-2CA5-A0AC-04FA-D4A9F292DBE5}"/>
                </a:ext>
              </a:extLst>
            </p:cNvPr>
            <p:cNvSpPr/>
            <p:nvPr userDrawn="1"/>
          </p:nvSpPr>
          <p:spPr>
            <a:xfrm>
              <a:off x="1954317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DCFCB4C4-495F-51EB-F6EE-1F8A5EF814BF}"/>
                </a:ext>
              </a:extLst>
            </p:cNvPr>
            <p:cNvSpPr/>
            <p:nvPr userDrawn="1"/>
          </p:nvSpPr>
          <p:spPr>
            <a:xfrm>
              <a:off x="2531368" y="64686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7975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43234" y="412329"/>
            <a:ext cx="9787703" cy="1325563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6" y="1898248"/>
            <a:ext cx="10858994" cy="454742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00716F5-9D23-185A-747F-04D9EAD53A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46" b="89943" l="9868" r="89803">
                        <a14:foregroundMark x1="34211" y1="41092" x2="39474" y2="41667"/>
                        <a14:foregroundMark x1="36184" y1="60057" x2="41447" y2="60632"/>
                        <a14:foregroundMark x1="61513" y1="62644" x2="64145" y2="61782"/>
                        <a14:foregroundMark x1="61842" y1="42816" x2="64803" y2="40805"/>
                        <a14:foregroundMark x1="31250" y1="61207" x2="38487" y2="61207"/>
                        <a14:foregroundMark x1="31908" y1="61207" x2="39145" y2="60345"/>
                        <a14:foregroundMark x1="20724" y1="17241" x2="20724" y2="17241"/>
                        <a14:foregroundMark x1="21053" y1="22414" x2="21053" y2="22414"/>
                        <a14:foregroundMark x1="21053" y1="27586" x2="21053" y2="27586"/>
                        <a14:foregroundMark x1="21053" y1="33046" x2="21053" y2="33046"/>
                        <a14:foregroundMark x1="21053" y1="38218" x2="21053" y2="38218"/>
                        <a14:foregroundMark x1="21053" y1="43103" x2="21053" y2="43103"/>
                        <a14:foregroundMark x1="21382" y1="46839" x2="21382" y2="46839"/>
                        <a14:foregroundMark x1="20724" y1="52299" x2="20724" y2="52299"/>
                        <a14:foregroundMark x1="20724" y1="57471" x2="20724" y2="57471"/>
                        <a14:foregroundMark x1="20724" y1="62644" x2="20724" y2="62644"/>
                        <a14:foregroundMark x1="20395" y1="67816" x2="20395" y2="67816"/>
                        <a14:foregroundMark x1="20724" y1="72126" x2="20724" y2="72126"/>
                        <a14:foregroundMark x1="21053" y1="77874" x2="21053" y2="77874"/>
                        <a14:foregroundMark x1="20724" y1="82471" x2="20724" y2="82471"/>
                        <a14:foregroundMark x1="52139" y1="9750" x2="53947" y2="10057"/>
                        <a14:foregroundMark x1="42105" y1="8046" x2="45018" y2="8541"/>
                        <a14:foregroundMark x1="47368" y1="12356" x2="47368" y2="12356"/>
                        <a14:backgroundMark x1="46382" y1="8908" x2="48684" y2="9483"/>
                        <a14:backgroundMark x1="48684" y1="9195" x2="50329" y2="10057"/>
                        <a14:backgroundMark x1="44079" y1="9483" x2="44079" y2="9483"/>
                        <a14:backgroundMark x1="44737" y1="9483" x2="44737" y2="9483"/>
                        <a14:backgroundMark x1="44408" y1="8908" x2="44408" y2="8908"/>
                        <a14:backgroundMark x1="46711" y1="9195" x2="51316" y2="10632"/>
                        <a14:backgroundMark x1="49671" y1="10057" x2="45066" y2="8621"/>
                        <a14:backgroundMark x1="47697" y1="8621" x2="50987" y2="10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7" y="332203"/>
            <a:ext cx="1227958" cy="140568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8B87DA0-0C06-ADCF-AB6C-14DF61F22AEC}"/>
              </a:ext>
            </a:extLst>
          </p:cNvPr>
          <p:cNvSpPr/>
          <p:nvPr userDrawn="1"/>
        </p:nvSpPr>
        <p:spPr>
          <a:xfrm rot="5400000">
            <a:off x="-3172048" y="3170678"/>
            <a:ext cx="6858002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7DF364A-1B69-56C6-DFA5-42C0B3101505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621DA128-2D17-F10B-5EE0-0917A8B960DD}"/>
              </a:ext>
            </a:extLst>
          </p:cNvPr>
          <p:cNvGrpSpPr/>
          <p:nvPr userDrawn="1"/>
        </p:nvGrpSpPr>
        <p:grpSpPr>
          <a:xfrm>
            <a:off x="10887" y="6351002"/>
            <a:ext cx="4810495" cy="516648"/>
            <a:chOff x="10887" y="6351002"/>
            <a:chExt cx="4810495" cy="516648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68FCA0F-1B1B-D78B-2F05-35F19CB6E77C}"/>
                </a:ext>
              </a:extLst>
            </p:cNvPr>
            <p:cNvSpPr/>
            <p:nvPr userDrawn="1"/>
          </p:nvSpPr>
          <p:spPr>
            <a:xfrm>
              <a:off x="3137666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26842F50-E95E-7832-E834-22C2901E3E0C}"/>
                </a:ext>
              </a:extLst>
            </p:cNvPr>
            <p:cNvSpPr/>
            <p:nvPr userDrawn="1"/>
          </p:nvSpPr>
          <p:spPr>
            <a:xfrm>
              <a:off x="10887" y="6351002"/>
              <a:ext cx="4810495" cy="516648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CBB6BB81-BB78-5AD5-8851-5D2D2F13BB2E}"/>
                </a:ext>
              </a:extLst>
            </p:cNvPr>
            <p:cNvSpPr/>
            <p:nvPr userDrawn="1"/>
          </p:nvSpPr>
          <p:spPr>
            <a:xfrm>
              <a:off x="3732599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BAFABFE7-977D-2817-3FAA-27A5B83C0258}"/>
                </a:ext>
              </a:extLst>
            </p:cNvPr>
            <p:cNvSpPr/>
            <p:nvPr userDrawn="1"/>
          </p:nvSpPr>
          <p:spPr>
            <a:xfrm>
              <a:off x="4327532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8C56028B-CFFA-E758-B354-82845D2ACD53}"/>
                </a:ext>
              </a:extLst>
            </p:cNvPr>
            <p:cNvSpPr/>
            <p:nvPr userDrawn="1"/>
          </p:nvSpPr>
          <p:spPr>
            <a:xfrm>
              <a:off x="3133707" y="6472192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7332B212-A6D0-0B68-A10C-69144780D186}"/>
                </a:ext>
              </a:extLst>
            </p:cNvPr>
            <p:cNvSpPr/>
            <p:nvPr userDrawn="1"/>
          </p:nvSpPr>
          <p:spPr>
            <a:xfrm>
              <a:off x="169518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17FBE1DD-FD34-0955-F539-7F92CF9E9A76}"/>
                </a:ext>
              </a:extLst>
            </p:cNvPr>
            <p:cNvSpPr/>
            <p:nvPr userDrawn="1"/>
          </p:nvSpPr>
          <p:spPr>
            <a:xfrm>
              <a:off x="764451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C9C9D96F-C35E-2AA5-A888-49052F15471D}"/>
                </a:ext>
              </a:extLst>
            </p:cNvPr>
            <p:cNvSpPr/>
            <p:nvPr userDrawn="1"/>
          </p:nvSpPr>
          <p:spPr>
            <a:xfrm>
              <a:off x="1359384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734D8D4F-08D6-00CA-984A-24E3A524C415}"/>
                </a:ext>
              </a:extLst>
            </p:cNvPr>
            <p:cNvSpPr/>
            <p:nvPr userDrawn="1"/>
          </p:nvSpPr>
          <p:spPr>
            <a:xfrm>
              <a:off x="1954317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A76ADAF5-E3EC-9E34-7014-27B0D141B8ED}"/>
                </a:ext>
              </a:extLst>
            </p:cNvPr>
            <p:cNvSpPr/>
            <p:nvPr userDrawn="1"/>
          </p:nvSpPr>
          <p:spPr>
            <a:xfrm>
              <a:off x="2531368" y="64686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98892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45" y="412329"/>
            <a:ext cx="10858993" cy="1325563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Рисунок 4">
            <a:extLst>
              <a:ext uri="{FF2B5EF4-FFF2-40B4-BE49-F238E27FC236}">
                <a16:creationId xmlns:a16="http://schemas.microsoft.com/office/drawing/2014/main" xmlns="" id="{BD18FCB1-C9CD-1BAF-0578-EAA2D4588C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31265" y="1895575"/>
            <a:ext cx="8253984" cy="2573338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4">
            <a:extLst>
              <a:ext uri="{FF2B5EF4-FFF2-40B4-BE49-F238E27FC236}">
                <a16:creationId xmlns:a16="http://schemas.microsoft.com/office/drawing/2014/main" xmlns="" id="{DD2D9D71-C603-5A67-51EA-316B484E04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62038" y="4005592"/>
            <a:ext cx="5424487" cy="2573338"/>
          </a:xfrm>
        </p:spPr>
        <p:txBody>
          <a:bodyPr/>
          <a:lstStyle/>
          <a:p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76CE5056-F6E2-5A5E-6C98-540ED9AEE778}"/>
              </a:ext>
            </a:extLst>
          </p:cNvPr>
          <p:cNvGrpSpPr/>
          <p:nvPr userDrawn="1"/>
        </p:nvGrpSpPr>
        <p:grpSpPr>
          <a:xfrm>
            <a:off x="1" y="6599676"/>
            <a:ext cx="3050930" cy="258324"/>
            <a:chOff x="10887" y="6351002"/>
            <a:chExt cx="4810495" cy="516648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5E60154D-0A57-88CE-9D07-2207DC66831C}"/>
                </a:ext>
              </a:extLst>
            </p:cNvPr>
            <p:cNvSpPr/>
            <p:nvPr userDrawn="1"/>
          </p:nvSpPr>
          <p:spPr>
            <a:xfrm>
              <a:off x="3137666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6C35E707-6B56-5356-F6C4-8876A0A09C86}"/>
                </a:ext>
              </a:extLst>
            </p:cNvPr>
            <p:cNvSpPr/>
            <p:nvPr userDrawn="1"/>
          </p:nvSpPr>
          <p:spPr>
            <a:xfrm>
              <a:off x="10887" y="6351002"/>
              <a:ext cx="4810495" cy="516648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1ECBC377-1E81-4B76-131F-704D18F835C3}"/>
                </a:ext>
              </a:extLst>
            </p:cNvPr>
            <p:cNvSpPr/>
            <p:nvPr userDrawn="1"/>
          </p:nvSpPr>
          <p:spPr>
            <a:xfrm>
              <a:off x="3732599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454376-AC3C-D342-309C-FE93461D6262}"/>
                </a:ext>
              </a:extLst>
            </p:cNvPr>
            <p:cNvSpPr/>
            <p:nvPr userDrawn="1"/>
          </p:nvSpPr>
          <p:spPr>
            <a:xfrm>
              <a:off x="4327532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34F0897A-EF08-C492-4A89-02C132DC1860}"/>
                </a:ext>
              </a:extLst>
            </p:cNvPr>
            <p:cNvSpPr/>
            <p:nvPr userDrawn="1"/>
          </p:nvSpPr>
          <p:spPr>
            <a:xfrm>
              <a:off x="3133707" y="6472192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0EEF2BB8-595E-9179-F579-3EAFB8E6C290}"/>
                </a:ext>
              </a:extLst>
            </p:cNvPr>
            <p:cNvSpPr/>
            <p:nvPr userDrawn="1"/>
          </p:nvSpPr>
          <p:spPr>
            <a:xfrm>
              <a:off x="169518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DF8112C1-C3EF-3E3D-8AF3-0D1472B5413A}"/>
                </a:ext>
              </a:extLst>
            </p:cNvPr>
            <p:cNvSpPr/>
            <p:nvPr userDrawn="1"/>
          </p:nvSpPr>
          <p:spPr>
            <a:xfrm>
              <a:off x="764451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57162744-85F5-95A3-FCD4-F70943B8E7D9}"/>
                </a:ext>
              </a:extLst>
            </p:cNvPr>
            <p:cNvSpPr/>
            <p:nvPr userDrawn="1"/>
          </p:nvSpPr>
          <p:spPr>
            <a:xfrm>
              <a:off x="1359384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3967F7A9-D804-5FE9-3816-7A8CA0B6F166}"/>
                </a:ext>
              </a:extLst>
            </p:cNvPr>
            <p:cNvSpPr/>
            <p:nvPr userDrawn="1"/>
          </p:nvSpPr>
          <p:spPr>
            <a:xfrm>
              <a:off x="1954317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F9F8E841-BD81-B784-0446-252101173577}"/>
                </a:ext>
              </a:extLst>
            </p:cNvPr>
            <p:cNvSpPr/>
            <p:nvPr userDrawn="1"/>
          </p:nvSpPr>
          <p:spPr>
            <a:xfrm>
              <a:off x="2531368" y="64686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AC323DF0-9F86-B5E4-B5A2-88E486B73278}"/>
              </a:ext>
            </a:extLst>
          </p:cNvPr>
          <p:cNvGrpSpPr/>
          <p:nvPr userDrawn="1"/>
        </p:nvGrpSpPr>
        <p:grpSpPr>
          <a:xfrm rot="5400000">
            <a:off x="10575473" y="1396303"/>
            <a:ext cx="3050930" cy="258324"/>
            <a:chOff x="10887" y="6351002"/>
            <a:chExt cx="4810495" cy="516648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xmlns="" id="{587CD13F-5064-E437-3624-D241FCE56DBC}"/>
                </a:ext>
              </a:extLst>
            </p:cNvPr>
            <p:cNvSpPr/>
            <p:nvPr userDrawn="1"/>
          </p:nvSpPr>
          <p:spPr>
            <a:xfrm>
              <a:off x="3137666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FE668593-C9C2-0B01-670A-D772040A540C}"/>
                </a:ext>
              </a:extLst>
            </p:cNvPr>
            <p:cNvSpPr/>
            <p:nvPr userDrawn="1"/>
          </p:nvSpPr>
          <p:spPr>
            <a:xfrm>
              <a:off x="10887" y="6351002"/>
              <a:ext cx="4810495" cy="516648"/>
            </a:xfrm>
            <a:prstGeom prst="rect">
              <a:avLst/>
            </a:prstGeom>
            <a:solidFill>
              <a:srgbClr val="4DC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0C12DF80-615D-6AFA-7954-0117934EFBF2}"/>
                </a:ext>
              </a:extLst>
            </p:cNvPr>
            <p:cNvSpPr/>
            <p:nvPr userDrawn="1"/>
          </p:nvSpPr>
          <p:spPr>
            <a:xfrm>
              <a:off x="3732599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B046B06-27E0-F89C-DF40-F0DD0061B086}"/>
                </a:ext>
              </a:extLst>
            </p:cNvPr>
            <p:cNvSpPr/>
            <p:nvPr userDrawn="1"/>
          </p:nvSpPr>
          <p:spPr>
            <a:xfrm>
              <a:off x="4327532" y="6477240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AC0DEBF8-3212-7598-9188-21B1C6BA8B15}"/>
                </a:ext>
              </a:extLst>
            </p:cNvPr>
            <p:cNvSpPr/>
            <p:nvPr userDrawn="1"/>
          </p:nvSpPr>
          <p:spPr>
            <a:xfrm>
              <a:off x="3133707" y="6472192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C2512362-22D5-3CB3-085B-C0F3FD44A5A0}"/>
                </a:ext>
              </a:extLst>
            </p:cNvPr>
            <p:cNvSpPr/>
            <p:nvPr userDrawn="1"/>
          </p:nvSpPr>
          <p:spPr>
            <a:xfrm>
              <a:off x="169518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1B7704C0-5A49-566A-5F58-726C689773C9}"/>
                </a:ext>
              </a:extLst>
            </p:cNvPr>
            <p:cNvSpPr/>
            <p:nvPr userDrawn="1"/>
          </p:nvSpPr>
          <p:spPr>
            <a:xfrm>
              <a:off x="764451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654A6EC6-CDF2-8E18-5D7F-11FA76C10E48}"/>
                </a:ext>
              </a:extLst>
            </p:cNvPr>
            <p:cNvSpPr/>
            <p:nvPr userDrawn="1"/>
          </p:nvSpPr>
          <p:spPr>
            <a:xfrm>
              <a:off x="1359384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99650B61-1CE9-1E8B-7A62-FE819986F208}"/>
                </a:ext>
              </a:extLst>
            </p:cNvPr>
            <p:cNvSpPr/>
            <p:nvPr userDrawn="1"/>
          </p:nvSpPr>
          <p:spPr>
            <a:xfrm>
              <a:off x="1954317" y="6472948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9E7B5509-EA99-BDD3-DF21-DB097379AD2D}"/>
                </a:ext>
              </a:extLst>
            </p:cNvPr>
            <p:cNvSpPr/>
            <p:nvPr userDrawn="1"/>
          </p:nvSpPr>
          <p:spPr>
            <a:xfrm>
              <a:off x="2531368" y="6468656"/>
              <a:ext cx="309344" cy="311252"/>
            </a:xfrm>
            <a:prstGeom prst="rect">
              <a:avLst/>
            </a:prstGeom>
            <a:solidFill>
              <a:srgbClr val="0A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4471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03" y="279071"/>
            <a:ext cx="10858994" cy="1822103"/>
          </a:xfrm>
        </p:spPr>
        <p:txBody>
          <a:bodyPr/>
          <a:lstStyle>
            <a:lvl1pPr marL="0" indent="0" algn="just">
              <a:buNone/>
              <a:defRPr>
                <a:solidFill>
                  <a:schemeClr val="tx2"/>
                </a:solidFill>
              </a:defRPr>
            </a:lvl1pPr>
            <a:lvl2pPr marL="457200" indent="0" algn="just">
              <a:buNone/>
              <a:defRPr>
                <a:solidFill>
                  <a:schemeClr val="tx2"/>
                </a:solidFill>
              </a:defRPr>
            </a:lvl2pPr>
            <a:lvl3pPr marL="914400" indent="0" algn="just">
              <a:buNone/>
              <a:defRPr>
                <a:solidFill>
                  <a:schemeClr val="tx2"/>
                </a:solidFill>
              </a:defRPr>
            </a:lvl3pPr>
            <a:lvl4pPr marL="1371600" indent="0" algn="just">
              <a:buNone/>
              <a:defRPr>
                <a:solidFill>
                  <a:schemeClr val="tx2"/>
                </a:solidFill>
              </a:defRPr>
            </a:lvl4pPr>
            <a:lvl5pPr marL="1828800" indent="0" algn="just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C859873C-8BE9-6DF9-3BBC-B9E7AE4730B3}"/>
              </a:ext>
            </a:extLst>
          </p:cNvPr>
          <p:cNvGrpSpPr/>
          <p:nvPr userDrawn="1"/>
        </p:nvGrpSpPr>
        <p:grpSpPr>
          <a:xfrm>
            <a:off x="-11267" y="-1"/>
            <a:ext cx="12203267" cy="6858001"/>
            <a:chOff x="-11267" y="-1"/>
            <a:chExt cx="12203267" cy="6858001"/>
          </a:xfrm>
          <a:solidFill>
            <a:schemeClr val="bg1">
              <a:lumMod val="95000"/>
            </a:schemeClr>
          </a:solidFill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543D09BE-B454-6DC9-0290-6970B9A3849F}"/>
                </a:ext>
              </a:extLst>
            </p:cNvPr>
            <p:cNvSpPr/>
            <p:nvPr userDrawn="1"/>
          </p:nvSpPr>
          <p:spPr>
            <a:xfrm>
              <a:off x="0" y="1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ED8C5E0F-9BF8-887E-16F8-17E98A197860}"/>
                </a:ext>
              </a:extLst>
            </p:cNvPr>
            <p:cNvSpPr/>
            <p:nvPr userDrawn="1"/>
          </p:nvSpPr>
          <p:spPr>
            <a:xfrm>
              <a:off x="0" y="6578930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DD6BDDC5-1AB8-5894-786A-67714FD71D72}"/>
                </a:ext>
              </a:extLst>
            </p:cNvPr>
            <p:cNvSpPr/>
            <p:nvPr userDrawn="1"/>
          </p:nvSpPr>
          <p:spPr>
            <a:xfrm rot="5400000">
              <a:off x="-3298067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D9A6497E-C7A9-84BF-FE25-5E3A1D813693}"/>
                </a:ext>
              </a:extLst>
            </p:cNvPr>
            <p:cNvSpPr/>
            <p:nvPr userDrawn="1"/>
          </p:nvSpPr>
          <p:spPr>
            <a:xfrm rot="5400000">
              <a:off x="8620800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D44D0522-9F98-7C1F-4629-42882CB45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52238" y="2819227"/>
            <a:ext cx="6146800" cy="304165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A7721748-74FD-650E-6625-CAF192087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5236" y="3198943"/>
            <a:ext cx="3741666" cy="221723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just">
              <a:buNone/>
              <a:defRPr/>
            </a:lvl1pPr>
            <a:lvl2pPr marL="457200" indent="0" algn="just">
              <a:buNone/>
              <a:defRPr/>
            </a:lvl2pPr>
            <a:lvl3pPr marL="914400" indent="0" algn="just">
              <a:buNone/>
              <a:defRPr/>
            </a:lvl3pPr>
            <a:lvl4pPr marL="1371600" indent="0" algn="just">
              <a:buNone/>
              <a:defRPr/>
            </a:lvl4pPr>
            <a:lvl5pPr marL="1828800" indent="0" algn="just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7399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B58762-193F-989A-EF08-F90C96C1C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96CCFEB-5BB6-2ECF-0C34-ED466C012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79273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50" r:id="rId6"/>
    <p:sldLayoutId id="2147483661" r:id="rId7"/>
    <p:sldLayoutId id="2147483660" r:id="rId8"/>
    <p:sldLayoutId id="2147483658" r:id="rId9"/>
    <p:sldLayoutId id="2147483657" r:id="rId10"/>
    <p:sldLayoutId id="2147483659" r:id="rId11"/>
    <p:sldLayoutId id="2147483654" r:id="rId12"/>
    <p:sldLayoutId id="2147483656" r:id="rId13"/>
    <p:sldLayoutId id="214748365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23.sv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66" y="1714030"/>
            <a:ext cx="5168250" cy="4580794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325" y="1714030"/>
            <a:ext cx="4659287" cy="4580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05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0E88D2A4-AA74-16AA-F2EF-39D483A326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3417" y="1374630"/>
            <a:ext cx="6497637" cy="3483698"/>
          </a:xfrm>
        </p:spPr>
        <p:txBody>
          <a:bodyPr/>
          <a:lstStyle/>
          <a:p>
            <a:pPr marL="514350" indent="-514350" algn="l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контакты с незнакомыми людьми в социальных сетях</a:t>
            </a:r>
          </a:p>
          <a:p>
            <a:pPr marL="514350" indent="-514350" algn="l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фишинг</a:t>
            </a:r>
          </a:p>
          <a:p>
            <a:pPr marL="514350" indent="-514350" algn="l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угроза заражения вирусом</a:t>
            </a:r>
          </a:p>
          <a:p>
            <a:pPr marL="514350" indent="-514350" algn="l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азартные игры</a:t>
            </a:r>
          </a:p>
          <a:p>
            <a:pPr marL="514350" indent="-514350" algn="l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нежелательные для просмотра или использования материалы</a:t>
            </a:r>
          </a:p>
          <a:p>
            <a:pPr algn="l"/>
            <a:endParaRPr lang="ru-RU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A6AD0F2C-7106-944C-AEE3-D695DBEC8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417" y="178605"/>
            <a:ext cx="8128000" cy="1325563"/>
          </a:xfrm>
        </p:spPr>
        <p:txBody>
          <a:bodyPr>
            <a:noAutofit/>
          </a:bodyPr>
          <a:lstStyle/>
          <a:p>
            <a:pPr algn="l"/>
            <a:r>
              <a:rPr lang="ru-RU" dirty="0"/>
              <a:t>ОПАСНОСТИ В ИНТЕРНЕТЕ</a:t>
            </a:r>
          </a:p>
        </p:txBody>
      </p:sp>
      <p:pic>
        <p:nvPicPr>
          <p:cNvPr id="9220" name="Picture 4" descr="Iceberg in clear blue water and hidden danger under water. Iceberg - Hidden Danger And Global Warming Concept. Floating ice in ocean. Copyspace for text and design">
            <a:extLst>
              <a:ext uri="{FF2B5EF4-FFF2-40B4-BE49-F238E27FC236}">
                <a16:creationId xmlns:a16="http://schemas.microsoft.com/office/drawing/2014/main" xmlns="" id="{E1E5EF46-D14F-D387-8F13-59687C963933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5" r="21485" b="8385"/>
          <a:stretch/>
        </p:blipFill>
        <p:spPr bwMode="auto">
          <a:xfrm>
            <a:off x="7435707" y="1340278"/>
            <a:ext cx="4192876" cy="483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D75B989-B1CA-4C24-9018-48909B88CCF9}"/>
              </a:ext>
            </a:extLst>
          </p:cNvPr>
          <p:cNvSpPr txBox="1"/>
          <p:nvPr/>
        </p:nvSpPr>
        <p:spPr>
          <a:xfrm rot="20726754">
            <a:off x="1124673" y="5221760"/>
            <a:ext cx="6123708" cy="52322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Предупрежден – значит, вооружен!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EE906D-DD30-4F91-AE10-C486CF38D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734" y="5272809"/>
            <a:ext cx="1562639" cy="1493982"/>
          </a:xfrm>
          <a:prstGeom prst="octagon">
            <a:avLst/>
          </a:prstGeom>
        </p:spPr>
      </p:pic>
    </p:spTree>
    <p:extLst>
      <p:ext uri="{BB962C8B-B14F-4D97-AF65-F5344CB8AC3E}">
        <p14:creationId xmlns:p14="http://schemas.microsoft.com/office/powerpoint/2010/main" val="196474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8C631009-DA10-F4AB-7967-4E07A3381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ЛИЧНАЯ ИНФОРМАЦИЯ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264C8A01-5275-EA96-42DC-85EC93E7E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5" y="1264596"/>
            <a:ext cx="10858994" cy="200389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/>
              <a:t>Ваши имя и фамилия, паспортные данные, пароли для доступа к различным интернет-сервисам, а также номер вашего телефона и номера телефонов ваших родственников, ваш домашний адрес, ваш возраст и дата рождения, номер школы и класса; любые другие данные, с помощью которых можно разыскать вас или ваших родственников</a:t>
            </a:r>
          </a:p>
          <a:p>
            <a:endParaRPr lang="ru-RU" dirty="0"/>
          </a:p>
        </p:txBody>
      </p:sp>
      <p:pic>
        <p:nvPicPr>
          <p:cNvPr id="10242" name="Picture 2" descr="Concept of cyber security, information security and encryption, secure access to user's personal information, secure Internet access, cybersecurity.">
            <a:extLst>
              <a:ext uri="{FF2B5EF4-FFF2-40B4-BE49-F238E27FC236}">
                <a16:creationId xmlns:a16="http://schemas.microsoft.com/office/drawing/2014/main" xmlns="" id="{C38D3CF2-4AE6-CFE4-D478-769215E3E4FC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7" b="1204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he abstract image of the hacker reach hand through a laptop screen for stealing the data as binary code. the concept of cyber attack, virus, malware, illegally and cyber security.">
            <a:extLst>
              <a:ext uri="{FF2B5EF4-FFF2-40B4-BE49-F238E27FC236}">
                <a16:creationId xmlns:a16="http://schemas.microsoft.com/office/drawing/2014/main" xmlns="" id="{7310BC4A-E55C-30DF-E75A-2B58D37EC39C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2" b="12242"/>
          <a:stretch>
            <a:fillRect/>
          </a:stretch>
        </p:blipFill>
        <p:spPr bwMode="auto">
          <a:xfrm>
            <a:off x="6200113" y="3401754"/>
            <a:ext cx="5330825" cy="290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94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8F3F3650-8F74-4799-684E-E5B91DCC8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ПРАВИЛА ЛИЧНОЙ БЕЗОПАСНОСТИ </a:t>
            </a:r>
            <a:br>
              <a:rPr lang="ru-RU" dirty="0"/>
            </a:br>
            <a:r>
              <a:rPr lang="ru-RU" dirty="0"/>
              <a:t>В ИНТЕРНЕТЕ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80D74046-3BEE-426A-825B-34EA06B48A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ts val="600"/>
              </a:spcBef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забывайте, что, размещая какую-то информацию в Интернете, вы делаете её доступной для очень широкого круга лиц, включая злоумышленников.</a:t>
            </a:r>
          </a:p>
          <a:p>
            <a:pPr marL="457200" indent="-457200">
              <a:spcBef>
                <a:spcPts val="600"/>
              </a:spcBef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скачивайте и не запускайте сомнительные программы. </a:t>
            </a:r>
          </a:p>
          <a:p>
            <a:pPr marL="457200" indent="-457200">
              <a:spcBef>
                <a:spcPts val="600"/>
              </a:spcBef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Все скачанные файлы проверяйте антивирусом.</a:t>
            </a:r>
          </a:p>
          <a:p>
            <a:pPr marL="457200" indent="-457200">
              <a:spcBef>
                <a:spcPts val="600"/>
              </a:spcBef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Прежде чем вводить пароль, убедитесь, что в адресной строке браузера указан верный адрес сайта.</a:t>
            </a:r>
          </a:p>
          <a:p>
            <a:pPr marL="457200" indent="-457200">
              <a:spcBef>
                <a:spcPts val="600"/>
              </a:spcBef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ставьте флажок «Запомнить пароль», если компьютером могут пользоваться другие люди.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5B16C2-7F4D-4813-9807-8008CD104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700" y="0"/>
            <a:ext cx="17526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>
            <a:extLst>
              <a:ext uri="{FF2B5EF4-FFF2-40B4-BE49-F238E27FC236}">
                <a16:creationId xmlns:a16="http://schemas.microsoft.com/office/drawing/2014/main" xmlns="" id="{3CFD728B-0E41-4BC8-423D-1DD88E09A82B}"/>
              </a:ext>
            </a:extLst>
          </p:cNvPr>
          <p:cNvSpPr txBox="1">
            <a:spLocks/>
          </p:cNvSpPr>
          <p:nvPr/>
        </p:nvSpPr>
        <p:spPr>
          <a:xfrm>
            <a:off x="1687010" y="402956"/>
            <a:ext cx="10202095" cy="5033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AB5EC"/>
              </a:buClr>
              <a:buFont typeface="Системный шрифт, обычный"/>
              <a:buChar char="✦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AB5EC"/>
              </a:buClr>
              <a:buFont typeface="Системный шрифт, обычный"/>
              <a:buChar char="✦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AB5EC"/>
              </a:buClr>
              <a:buFont typeface="Системный шрифт, обычный"/>
              <a:buChar char="✦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AB5EC"/>
              </a:buClr>
              <a:buFont typeface="Системный шрифт, обычный"/>
              <a:buChar char="✦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AB5EC"/>
              </a:buClr>
              <a:buFont typeface="Системный шрифт, обычный"/>
              <a:buChar char="✦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/>
              <a:t>Аккаунт </a:t>
            </a:r>
            <a:r>
              <a:rPr lang="ru-RU" sz="2400" dirty="0"/>
              <a:t>— это учётная запись, хранящая данные о пользователе информационной системы. Любая учётная запись содержит </a:t>
            </a:r>
            <a:br>
              <a:rPr lang="ru-RU" sz="2400" dirty="0"/>
            </a:br>
            <a:r>
              <a:rPr lang="ru-RU" sz="2400" dirty="0"/>
              <a:t>логин и пароль.</a:t>
            </a:r>
          </a:p>
          <a:p>
            <a:pPr marL="0" indent="0">
              <a:buNone/>
            </a:pPr>
            <a:r>
              <a:rPr lang="ru-RU" sz="2400" b="1" dirty="0"/>
              <a:t>Логин</a:t>
            </a:r>
            <a:r>
              <a:rPr lang="ru-RU" sz="2400" dirty="0"/>
              <a:t> — это сочетание различных символов, которые информационная система ассоциирует с пользователем.</a:t>
            </a:r>
          </a:p>
          <a:p>
            <a:pPr marL="0" indent="0">
              <a:buNone/>
            </a:pPr>
            <a:r>
              <a:rPr lang="ru-RU" sz="2400" b="1" dirty="0"/>
              <a:t>Пароль</a:t>
            </a:r>
            <a:r>
              <a:rPr lang="ru-RU" sz="2400" dirty="0"/>
              <a:t> — это сочетание различных символов, подтверждающих, что логином намеревается воспользоваться именно владелец логина.</a:t>
            </a:r>
          </a:p>
          <a:p>
            <a:pPr marL="0" indent="0">
              <a:buNone/>
            </a:pPr>
            <a:r>
              <a:rPr lang="ru-RU" sz="2400" b="1" dirty="0"/>
              <a:t>Сетевой этикет </a:t>
            </a:r>
            <a:r>
              <a:rPr lang="ru-RU" sz="2400" dirty="0"/>
              <a:t>— негласные правила поведения в сети Интернет. </a:t>
            </a:r>
            <a:br>
              <a:rPr lang="ru-RU" sz="2400" dirty="0"/>
            </a:br>
            <a:r>
              <a:rPr lang="ru-RU" sz="2400" dirty="0"/>
              <a:t>Его суть может быть выражена одной фразой: «Уважайте своих невидимых партнёров по Сети!»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dirty="0"/>
              <a:t>Будьте внимательны при работе в Интернете. Помните! </a:t>
            </a:r>
            <a:r>
              <a:rPr lang="ru-RU" sz="2400" b="1" dirty="0"/>
              <a:t>Защита </a:t>
            </a:r>
            <a:r>
              <a:rPr lang="ru-RU" sz="2400" dirty="0"/>
              <a:t>вашей</a:t>
            </a:r>
            <a:r>
              <a:rPr lang="ru-RU" sz="2400" b="1" dirty="0"/>
              <a:t> личной информации </a:t>
            </a:r>
            <a:r>
              <a:rPr lang="ru-RU" sz="2400" dirty="0"/>
              <a:t>и других данных на вашем компьютере находится в первую очередь под вашей ответственностью.</a:t>
            </a:r>
          </a:p>
        </p:txBody>
      </p:sp>
    </p:spTree>
    <p:extLst>
      <p:ext uri="{BB962C8B-B14F-4D97-AF65-F5344CB8AC3E}">
        <p14:creationId xmlns:p14="http://schemas.microsoft.com/office/powerpoint/2010/main" val="269110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xmlns="" id="{505C0197-41CC-6040-BE82-87FED6439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>
              <a:defRPr/>
            </a:pPr>
            <a:r>
              <a:rPr lang="ru-RU" dirty="0"/>
              <a:t>ВОПРОСЫ И ЗАДАНИЯ</a:t>
            </a:r>
            <a:endParaRPr lang="ru-RU" dirty="0">
              <a:latin typeface="+mn-lt"/>
              <a:ea typeface="+mn-ea"/>
              <a:cs typeface="+mn-cs"/>
            </a:endParaRP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xmlns="" id="{557413BB-6056-134B-8BD2-9D72DFBA0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представляет собой учётная запись пользователя в информационной системе и для чего она нужна? Имеете ли вы учётную запись в какой-нибудь информационной системе? </a:t>
            </a:r>
          </a:p>
        </p:txBody>
      </p:sp>
    </p:spTree>
    <p:extLst>
      <p:ext uri="{BB962C8B-B14F-4D97-AF65-F5344CB8AC3E}">
        <p14:creationId xmlns:p14="http://schemas.microsoft.com/office/powerpoint/2010/main" val="30237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72ADE7A8-C0B1-4906-B2CA-0CC96BC1E1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732127"/>
              </p:ext>
            </p:extLst>
          </p:nvPr>
        </p:nvGraphicFramePr>
        <p:xfrm>
          <a:off x="1113883" y="295920"/>
          <a:ext cx="4770244" cy="157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E81D6634-EE76-45FF-B706-48B3C8B831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7962539"/>
              </p:ext>
            </p:extLst>
          </p:nvPr>
        </p:nvGraphicFramePr>
        <p:xfrm>
          <a:off x="3891775" y="295920"/>
          <a:ext cx="8073483" cy="473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61B4F11-D27F-4113-A8EF-E8107D758946}"/>
              </a:ext>
            </a:extLst>
          </p:cNvPr>
          <p:cNvSpPr/>
          <p:nvPr/>
        </p:nvSpPr>
        <p:spPr>
          <a:xfrm>
            <a:off x="3356517" y="3905714"/>
            <a:ext cx="1583473" cy="769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Личная информация</a:t>
            </a:r>
          </a:p>
        </p:txBody>
      </p:sp>
      <p:pic>
        <p:nvPicPr>
          <p:cNvPr id="11" name="Рисунок 10" descr="Пользователь">
            <a:extLst>
              <a:ext uri="{FF2B5EF4-FFF2-40B4-BE49-F238E27FC236}">
                <a16:creationId xmlns:a16="http://schemas.microsoft.com/office/drawing/2014/main" xmlns="" id="{B3D515B2-6294-43B7-8E34-29BB65C306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253" y="3610207"/>
            <a:ext cx="914400" cy="9144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F67EDB5A-0205-4A69-9026-03E8FBF07C31}"/>
              </a:ext>
            </a:extLst>
          </p:cNvPr>
          <p:cNvSpPr/>
          <p:nvPr/>
        </p:nvSpPr>
        <p:spPr>
          <a:xfrm>
            <a:off x="4270916" y="4524607"/>
            <a:ext cx="4850782" cy="16782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/>
                </a:solidFill>
              </a:rPr>
              <a:t>имя и фамилия, паспортные данные, пароли для доступа к интернет-сервисам, номер вашего телефона и номера телефонов ваших родственников, ваш домашний адрес, ваш возраст и дата рождения, номер школы и класса и т.д.</a:t>
            </a:r>
          </a:p>
        </p:txBody>
      </p:sp>
    </p:spTree>
    <p:extLst>
      <p:ext uri="{BB962C8B-B14F-4D97-AF65-F5344CB8AC3E}">
        <p14:creationId xmlns:p14="http://schemas.microsoft.com/office/powerpoint/2010/main" val="8111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5DA66AF7-78A7-A2C5-0A5F-02AC8B31B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3400" y="540472"/>
            <a:ext cx="7940040" cy="288852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Современные сервисы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интернет-коммуникаций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 Сетевой этикет. Стратегии безопасного поведения в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Интернете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7DB4B726-2C8C-7961-7DB8-B7FE6AE442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7042" y="3699632"/>
            <a:ext cx="7061860" cy="1655762"/>
          </a:xfrm>
        </p:spPr>
        <p:txBody>
          <a:bodyPr/>
          <a:lstStyle/>
          <a:p>
            <a:r>
              <a:rPr lang="ru-RU" altLang="ru-RU" dirty="0"/>
              <a:t>КОМПЬЮТЕР </a:t>
            </a:r>
            <a:r>
              <a:rPr lang="ru-RU" altLang="ru-RU"/>
              <a:t>- УНИВЕРСАЛЬНОЕ </a:t>
            </a:r>
            <a:r>
              <a:rPr lang="ru-RU" altLang="ru-RU" dirty="0"/>
              <a:t>УСТРОЙСТВО ОБРАБОТКИ ДАННЫХ</a:t>
            </a:r>
          </a:p>
        </p:txBody>
      </p:sp>
    </p:spTree>
    <p:extLst>
      <p:ext uri="{BB962C8B-B14F-4D97-AF65-F5344CB8AC3E}">
        <p14:creationId xmlns:p14="http://schemas.microsoft.com/office/powerpoint/2010/main" val="339359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235820-AFFE-6825-0128-58914BB59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03" y="530774"/>
            <a:ext cx="10858994" cy="1822103"/>
          </a:xfrm>
        </p:spPr>
        <p:txBody>
          <a:bodyPr/>
          <a:lstStyle/>
          <a:p>
            <a:pPr algn="l"/>
            <a:r>
              <a:rPr lang="ru-RU" dirty="0"/>
              <a:t>Сеть Интернет привлекает пользователей не только своими безграничными информационными источниками, но и многочисленными сервисами интернет-коммуникаций. </a:t>
            </a:r>
            <a:br>
              <a:rPr lang="ru-RU" dirty="0"/>
            </a:br>
            <a:r>
              <a:rPr lang="ru-RU" dirty="0"/>
              <a:t>К ним относятся: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924A1589-B5A0-7A7F-7022-B791E19E0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системы мгновенного обмена сообщениями</a:t>
            </a:r>
          </a:p>
        </p:txBody>
      </p:sp>
      <p:pic>
        <p:nvPicPr>
          <p:cNvPr id="3074" name="Picture 2" descr="Woman using instant messaging app on mobile phone">
            <a:extLst>
              <a:ext uri="{FF2B5EF4-FFF2-40B4-BE49-F238E27FC236}">
                <a16:creationId xmlns:a16="http://schemas.microsoft.com/office/drawing/2014/main" xmlns="" id="{86D533B0-7377-A219-BA8A-4B757E71A53E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8" b="1553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09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235820-AFFE-6825-0128-58914BB59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03" y="530774"/>
            <a:ext cx="10858994" cy="1822103"/>
          </a:xfrm>
        </p:spPr>
        <p:txBody>
          <a:bodyPr/>
          <a:lstStyle/>
          <a:p>
            <a:pPr algn="l"/>
            <a:r>
              <a:rPr lang="ru-RU" dirty="0"/>
              <a:t>Сеть Интернет привлекает пользователей не только своими безграничными информационными источниками, но и многочисленными сервисами интернет-коммуникаций. </a:t>
            </a:r>
            <a:br>
              <a:rPr lang="ru-RU" dirty="0"/>
            </a:br>
            <a:r>
              <a:rPr lang="ru-RU" dirty="0"/>
              <a:t>К ним относятся: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924A1589-B5A0-7A7F-7022-B791E19E0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системы видеоконференцсвязи</a:t>
            </a:r>
          </a:p>
        </p:txBody>
      </p:sp>
      <p:pic>
        <p:nvPicPr>
          <p:cNvPr id="4098" name="Picture 2" descr="Back view of businesswoman speak using Webcam conference on laptop with diverse colleagues, female employee talk on video call with multiracial coworkers engaged in online briefing from home">
            <a:extLst>
              <a:ext uri="{FF2B5EF4-FFF2-40B4-BE49-F238E27FC236}">
                <a16:creationId xmlns:a16="http://schemas.microsoft.com/office/drawing/2014/main" xmlns="" id="{C30D30AE-2AA5-15DB-E420-3CFBF3BF34A7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8" b="1553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00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235820-AFFE-6825-0128-58914BB59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03" y="530774"/>
            <a:ext cx="10858994" cy="1822103"/>
          </a:xfrm>
        </p:spPr>
        <p:txBody>
          <a:bodyPr/>
          <a:lstStyle/>
          <a:p>
            <a:pPr algn="l"/>
            <a:r>
              <a:rPr lang="ru-RU" dirty="0"/>
              <a:t>Сеть Интернет привлекает пользователей не только своими безграничными информационными источниками, но и многочисленными сервисами интернет-коммуникаций. </a:t>
            </a:r>
            <a:br>
              <a:rPr lang="ru-RU" dirty="0"/>
            </a:br>
            <a:r>
              <a:rPr lang="ru-RU" dirty="0"/>
              <a:t>К ним относятся: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924A1589-B5A0-7A7F-7022-B791E19E0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социальные сети</a:t>
            </a:r>
          </a:p>
        </p:txBody>
      </p:sp>
      <p:pic>
        <p:nvPicPr>
          <p:cNvPr id="5124" name="Picture 4" descr="Young businesswoman using smart phone ,Social, media, Marketing concept">
            <a:extLst>
              <a:ext uri="{FF2B5EF4-FFF2-40B4-BE49-F238E27FC236}">
                <a16:creationId xmlns:a16="http://schemas.microsoft.com/office/drawing/2014/main" xmlns="" id="{E678CB24-905F-AD84-0F93-2A7AE132D8E2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4" b="1306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49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633B45-ABA1-2DA6-51CB-92E8E68E1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СИСТЕМЫ МГНОВЕННОГО ОБМЕНА СООБЩЕНИЯМИ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95E3EC8-8B66-DCDF-8553-87F2ECFDA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6" y="1898249"/>
            <a:ext cx="10858994" cy="2246240"/>
          </a:xfrm>
        </p:spPr>
        <p:txBody>
          <a:bodyPr/>
          <a:lstStyle/>
          <a:p>
            <a:r>
              <a:rPr lang="ru-RU" b="1" dirty="0"/>
              <a:t>Мессенджер </a:t>
            </a:r>
            <a:r>
              <a:rPr lang="ru-RU" dirty="0"/>
              <a:t>— приложение для смартфона или персонального компьютера, позволяющее мгновенно обмениваться текстовыми и голосовыми сообщениями, разговаривать, в том числе с использованием видеосвязи, пересылать документы, фото и видео. </a:t>
            </a:r>
          </a:p>
          <a:p>
            <a:endParaRPr lang="ru-RU" dirty="0"/>
          </a:p>
        </p:txBody>
      </p:sp>
      <p:pic>
        <p:nvPicPr>
          <p:cNvPr id="6146" name="Picture 2" descr="Telegram Logo and symbol, meaning, history, PNG">
            <a:extLst>
              <a:ext uri="{FF2B5EF4-FFF2-40B4-BE49-F238E27FC236}">
                <a16:creationId xmlns:a16="http://schemas.microsoft.com/office/drawing/2014/main" xmlns="" id="{AD3E3CBE-1047-EA59-A1E1-03A680608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37" y="4144489"/>
            <a:ext cx="3071749" cy="172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hatsapp Logo PNG Vectors Free Download">
            <a:extLst>
              <a:ext uri="{FF2B5EF4-FFF2-40B4-BE49-F238E27FC236}">
                <a16:creationId xmlns:a16="http://schemas.microsoft.com/office/drawing/2014/main" xmlns="" id="{264D81A9-761C-118E-C905-9165D59CD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836" y="4073936"/>
            <a:ext cx="1601149" cy="172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xmlns="" id="{73054122-02B9-A87B-BE97-82A4A264C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549" y="4317785"/>
            <a:ext cx="3087418" cy="15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9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29BA8-61D1-F526-55AE-EB8EFF835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ВИДЕОКОНФЕРЕНЦСВЯЗЬ (ВКС)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620A43B-F885-14FD-66FB-CEF71DCB1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6" y="1898248"/>
            <a:ext cx="10858994" cy="2302277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Видеоконференцсвязь </a:t>
            </a:r>
            <a:r>
              <a:rPr lang="ru-RU" dirty="0"/>
              <a:t>— это технология видеосвязи и  совместной работы, которая может использоваться в дистанционном обучении. На дистанционном занятии вы можете отвечать на вопросы учителя, слушать его объяснения, работать в паре или в группе со своими одноклассниками, получать от учителя учебные материалы и отправлять ему свои решения. </a:t>
            </a:r>
          </a:p>
          <a:p>
            <a:endParaRPr lang="ru-RU" dirty="0"/>
          </a:p>
        </p:txBody>
      </p:sp>
      <p:pic>
        <p:nvPicPr>
          <p:cNvPr id="7170" name="Picture 2" descr="Zoom Logo and symbol, meaning, history, PNG">
            <a:extLst>
              <a:ext uri="{FF2B5EF4-FFF2-40B4-BE49-F238E27FC236}">
                <a16:creationId xmlns:a16="http://schemas.microsoft.com/office/drawing/2014/main" xmlns="" id="{12831489-77C4-D881-28D8-6CFAB9FA9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35" y="4204933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ДДТ &quot;На реке Сестре&quot; - Дистанционная работа">
            <a:extLst>
              <a:ext uri="{FF2B5EF4-FFF2-40B4-BE49-F238E27FC236}">
                <a16:creationId xmlns:a16="http://schemas.microsoft.com/office/drawing/2014/main" xmlns="" id="{5F8D2349-0199-B7D3-B230-CE8C1D171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735" y="3531800"/>
            <a:ext cx="7755265" cy="285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31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9B2AEC-64E4-AD9F-D140-04B9FFE9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СОЦИАЛЬНЫЕ СЕТИ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A866DF-A3B6-C181-DFCD-83966FA1A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Социальные сети </a:t>
            </a:r>
            <a:r>
              <a:rPr lang="ru-RU" dirty="0"/>
              <a:t>— интерактивные многопользовательские веб-сайты, содержание (контент) которых создаётся самими участниками сети.</a:t>
            </a:r>
          </a:p>
          <a:p>
            <a:r>
              <a:rPr lang="ru-RU" dirty="0"/>
              <a:t>Такие сайты представляют собой автоматизированные социальные среды, позволяющие общаться группам пользователей, объединённых общими интересами. </a:t>
            </a:r>
          </a:p>
          <a:p>
            <a:endParaRPr lang="ru-RU" dirty="0"/>
          </a:p>
        </p:txBody>
      </p:sp>
      <p:pic>
        <p:nvPicPr>
          <p:cNvPr id="8194" name="Picture 2" descr="VK logo and symbol, meaning, history, PNG">
            <a:extLst>
              <a:ext uri="{FF2B5EF4-FFF2-40B4-BE49-F238E27FC236}">
                <a16:creationId xmlns:a16="http://schemas.microsoft.com/office/drawing/2014/main" xmlns="" id="{8C92D1AA-F69B-09A5-3C86-A8905B467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43" y="2982330"/>
            <a:ext cx="7809047" cy="480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95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B4CC77-932D-8C9E-8C51-7506FCC3E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47" y="133360"/>
            <a:ext cx="10858993" cy="1325563"/>
          </a:xfrm>
        </p:spPr>
        <p:txBody>
          <a:bodyPr/>
          <a:lstStyle/>
          <a:p>
            <a:pPr algn="l"/>
            <a:r>
              <a:rPr lang="ru-RU" dirty="0"/>
              <a:t>СЕТЕВОЙ ЭТИКЕТ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45A91F-39AB-9567-2F53-D99A544C9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7" y="1303940"/>
            <a:ext cx="10858994" cy="474039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УВАЖАЙТЕ СВОИХ НЕВИДИМЫХ ПАРТНЁРОВ ПО СЕТИ!</a:t>
            </a:r>
          </a:p>
          <a:p>
            <a:endParaRPr lang="ru-RU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Ясно идентифицируйте себя.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Знайте и уважайте своего адресата.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Пишите грамотно, кратко; давайте чёткий ответ на поставленный вопрос. 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В текстовых сообщениях можете выражать эмоции с помощью небольших рисунков, называемых смайликами. 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запрашивайте подтверждение получения сообщения без надобности. 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допускайте спама — бессодержательных, навязчивых или грубых сообщений в адрес другого лица или группы лиц. </a:t>
            </a:r>
          </a:p>
          <a:p>
            <a:pPr marL="457200" indent="-457200">
              <a:buClr>
                <a:srgbClr val="0AB5EC"/>
              </a:buClr>
              <a:buFont typeface="Системный шрифт, обычный"/>
              <a:buChar char="✦"/>
            </a:pPr>
            <a:r>
              <a:rPr lang="ru-RU" dirty="0"/>
              <a:t>Не надейтесь на полную конфиденциальность переписки.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9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осова">
      <a:dk1>
        <a:srgbClr val="A1A1A1"/>
      </a:dk1>
      <a:lt1>
        <a:srgbClr val="FFFFFF"/>
      </a:lt1>
      <a:dk2>
        <a:srgbClr val="2A3442"/>
      </a:dk2>
      <a:lt2>
        <a:srgbClr val="D5D5D5"/>
      </a:lt2>
      <a:accent1>
        <a:srgbClr val="00A3DA"/>
      </a:accent1>
      <a:accent2>
        <a:srgbClr val="ED7D31"/>
      </a:accent2>
      <a:accent3>
        <a:srgbClr val="808080"/>
      </a:accent3>
      <a:accent4>
        <a:srgbClr val="FFC000"/>
      </a:accent4>
      <a:accent5>
        <a:srgbClr val="5B9BD5"/>
      </a:accent5>
      <a:accent6>
        <a:srgbClr val="70AD47"/>
      </a:accent6>
      <a:hlink>
        <a:srgbClr val="0082FF"/>
      </a:hlink>
      <a:folHlink>
        <a:srgbClr val="954F72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12948</TotalTime>
  <Words>542</Words>
  <Application>Microsoft Office PowerPoint</Application>
  <PresentationFormat>Произвольный</PresentationFormat>
  <Paragraphs>61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Современные сервисы интернет-коммуникаций. Сетевой этикет. Стратегии безопасного поведения в Интернете.</vt:lpstr>
      <vt:lpstr>Презентация PowerPoint</vt:lpstr>
      <vt:lpstr>Презентация PowerPoint</vt:lpstr>
      <vt:lpstr>Презентация PowerPoint</vt:lpstr>
      <vt:lpstr>СИСТЕМЫ МГНОВЕННОГО ОБМЕНА СООБЩЕНИЯМИ</vt:lpstr>
      <vt:lpstr>ВИДЕОКОНФЕРЕНЦСВЯЗЬ (ВКС)</vt:lpstr>
      <vt:lpstr>СОЦИАЛЬНЫЕ СЕТИ</vt:lpstr>
      <vt:lpstr>СЕТЕВОЙ ЭТИКЕТ</vt:lpstr>
      <vt:lpstr>ОПАСНОСТИ В ИНТЕРНЕТЕ</vt:lpstr>
      <vt:lpstr>ЛИЧНАЯ ИНФОРМАЦИЯ</vt:lpstr>
      <vt:lpstr>ПРАВИЛА ЛИЧНОЙ БЕЗОПАСНОСТИ  В ИНТЕРНЕТЕ</vt:lpstr>
      <vt:lpstr>Презентация PowerPoint</vt:lpstr>
      <vt:lpstr>ВОПРОСЫ И ЗАДАНИЯ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И ДАННЫЕ</dc:title>
  <dc:creator>Microsoft Office User</dc:creator>
  <cp:lastModifiedBy>Учитель</cp:lastModifiedBy>
  <cp:revision>35</cp:revision>
  <dcterms:created xsi:type="dcterms:W3CDTF">2022-06-06T08:49:50Z</dcterms:created>
  <dcterms:modified xsi:type="dcterms:W3CDTF">2023-10-19T06:19:33Z</dcterms:modified>
</cp:coreProperties>
</file>