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73" r:id="rId4"/>
    <p:sldId id="258" r:id="rId5"/>
    <p:sldId id="275" r:id="rId6"/>
    <p:sldId id="269" r:id="rId7"/>
    <p:sldId id="277" r:id="rId8"/>
    <p:sldId id="267" r:id="rId9"/>
    <p:sldId id="276" r:id="rId10"/>
    <p:sldId id="274" r:id="rId11"/>
    <p:sldId id="264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2CFA3-F7DB-4B74-AFCF-2280C74C88A5}" type="datetimeFigureOut">
              <a:rPr lang="ru-RU" smtClean="0"/>
              <a:t>07.04.2025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E6BEB-0C44-40AB-B3A7-765FB5883A96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60" t="5144" r="1305" b="45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5043" y="1378226"/>
            <a:ext cx="6402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- путешествие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средство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речевого развития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 дошкольников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73078" y="3750365"/>
            <a:ext cx="3914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Куркина Е. А.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первой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009" y="1"/>
            <a:ext cx="12298017" cy="6901068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432313" y="2532822"/>
            <a:ext cx="3564835" cy="117944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3670" y="546652"/>
            <a:ext cx="3372678" cy="1530627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умеет решать обучающие задачи, путем добывания и систематизирования новой информации, самостоятельному умозаключения.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22504" y="546652"/>
            <a:ext cx="3008244" cy="1530627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правильный звуковой анализ слов; составляет рассказ по схеме; умеет работать с нетрадиционным материалом.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38052" y="2532821"/>
            <a:ext cx="3233531" cy="1179443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свободно общается с детьми и со взрослыми; легко вступать в диалог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26626" y="4610099"/>
            <a:ext cx="3690730" cy="151903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воображение, внимание, мышление, память, мелкая моторика; коммуникативные навыки, самостоятельность, доброжелательное отношение к сверстникам.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68287" y="4167808"/>
            <a:ext cx="4128052" cy="1530627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воспитывается любознательность, познавательная активность; положительные нравственные качества: доброта, отзывчивость, самостоятельность, ответственность, усидчивость и взаимопомощь.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835965" y="2077280"/>
            <a:ext cx="1815547" cy="4323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811079" y="2077279"/>
            <a:ext cx="1815547" cy="43235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997148" y="3167270"/>
            <a:ext cx="94090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496339" y="3712264"/>
            <a:ext cx="2130287" cy="18006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2"/>
          </p:cNvCxnSpPr>
          <p:nvPr/>
        </p:nvCxnSpPr>
        <p:spPr>
          <a:xfrm flipH="1">
            <a:off x="3299791" y="3712265"/>
            <a:ext cx="1914940" cy="4555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2122" y="1267601"/>
            <a:ext cx="96873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Таким образом, игра – путешествие  — инновационная современная форма организации образовательной деятельности детей в ДОУ, способствующая развитию речевой активизации, деятельностной позиции ребенка в ходе решения игровых поисковых задач, форма, инициирующая саморазвитие ребенка как личности творческой, физически здоровой. Что и является одним из основных требований ФГОС.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Использование таких игр позволило уйти от традиционных форм обучения детей и значительно расширить рамки образовательного пространства. Во время проведения  игры - путешествий, все дети включаются в игру, получают большой эмоциональный заряд, становятся более раскрепощенными в общении, повышают познавательно-речевую активность, учатся вместе решать задачи, что приводит к сплочению детского коллектива. Дети проявляют инициативу, применяя свои знания и умения, начинают нестандартно мыслить, предлагают варианты выполнения заданий, проявляют любознательность, смекалку, находчивость.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Игра - путешествие становится отличной возможностью для педагогов и детей увлекательно и оригинально организовывать жизнь в детском саду.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73217" y="450574"/>
            <a:ext cx="1095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60" t="5144" r="1305" b="45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095823">
            <a:off x="749622" y="2428149"/>
            <a:ext cx="52065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61182" y="172278"/>
            <a:ext cx="225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363" y="1765138"/>
            <a:ext cx="11335334" cy="452431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Одной из основных задач дошкольных образовательных организаций является обучение детей родному языку.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дети овладевают важнейшей формой речевого общения – устной речью.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 настоящее время проблема речевого развития детей дошкольного возраста особенно актуальна, происходит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обеднение живого общения. Просмотр мультфильмов, компьютерные игры, неконтролируемые по времени,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общение со сверстниками и взрослыми  приводят к снижению речевой культуры ребенка.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следствие этого у дошкольника развивается односложная речь.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</a:rPr>
              <a:t>В настоящее время в дошкольном образовании активно используются разнообразные инновационные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</a:rPr>
              <a:t>игровые технологии, которые используются для  решения задач разностороннего развития и воспитания 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</a:rPr>
              <a:t>детей на этапе дошкольного детства.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развития мотивирования, заинтересованности и создания условий для углублённого развития речи и формирования новых знаний у детей является игровая технология – игра - путешествие.</a:t>
            </a:r>
            <a:endParaRPr 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  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интересна такая форма игры?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Игра-путешествие позволяет за короткое время ненавязчиво вовлечь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игроков в разнообразные виды детской деятельности, благодаря которым максимально эффективно 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обобщаются и закрепляются речевые умения и навыки детей. Игры- путешествия одно из интересных средств, 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направленных на самовоспитание и саморазвитие ребёнка как личности творческой, с активной познавательной</a:t>
            </a: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позицией. Что и является основным требованием ФГОС ДО.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797" y="753213"/>
            <a:ext cx="6200169" cy="10486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690192" y="244702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в игровом виде речевую и познавательную активность дошкольников, создать условия для углубленного развития речи и формирования новых знаний по средствам квест-игр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59636" y="3087502"/>
            <a:ext cx="3412433" cy="2862724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умение формулировать и задавать вопросы, в соответствии с услышанным, строить ответ, дополнять, исправлять собеседника; составлять рассуждения с подбором доказательств и веских аргументов, точных определений</a:t>
            </a:r>
          </a:p>
        </p:txBody>
      </p:sp>
      <p:sp>
        <p:nvSpPr>
          <p:cNvPr id="7" name="Солнце 6"/>
          <p:cNvSpPr/>
          <p:nvPr/>
        </p:nvSpPr>
        <p:spPr>
          <a:xfrm>
            <a:off x="3816626" y="2449640"/>
            <a:ext cx="3578092" cy="1509193"/>
          </a:xfrm>
          <a:prstGeom prst="su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8" name="Облако 7"/>
          <p:cNvSpPr/>
          <p:nvPr/>
        </p:nvSpPr>
        <p:spPr>
          <a:xfrm>
            <a:off x="3213650" y="3943649"/>
            <a:ext cx="4181067" cy="2851401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строить высказывания разных типов – описания, повествования, рассуждения; составлять повествовательные тексты (сказки, рассказы, истории) с соблюдением логики изложения с использованием средств художественной выразительности</a:t>
            </a:r>
            <a:endParaRPr lang="ru-RU" sz="1400" dirty="0"/>
          </a:p>
        </p:txBody>
      </p:sp>
      <p:sp>
        <p:nvSpPr>
          <p:cNvPr id="9" name="Облако 8"/>
          <p:cNvSpPr/>
          <p:nvPr/>
        </p:nvSpPr>
        <p:spPr>
          <a:xfrm>
            <a:off x="1709527" y="1478875"/>
            <a:ext cx="2862472" cy="1608627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усвоению детьми структуры сюжетного повествования</a:t>
            </a:r>
            <a:endParaRPr lang="ru-RU" sz="1400" dirty="0"/>
          </a:p>
        </p:txBody>
      </p:sp>
      <p:sp>
        <p:nvSpPr>
          <p:cNvPr id="11" name="Облако 10"/>
          <p:cNvSpPr/>
          <p:nvPr/>
        </p:nvSpPr>
        <p:spPr>
          <a:xfrm>
            <a:off x="4929805" y="1107433"/>
            <a:ext cx="2610683" cy="134220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навыки связной речи через игры - путешествия.</a:t>
            </a:r>
          </a:p>
        </p:txBody>
      </p:sp>
      <p:sp>
        <p:nvSpPr>
          <p:cNvPr id="12" name="Облако 11"/>
          <p:cNvSpPr/>
          <p:nvPr/>
        </p:nvSpPr>
        <p:spPr>
          <a:xfrm>
            <a:off x="7752524" y="901149"/>
            <a:ext cx="3021493" cy="202575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интерес к родному языку, активно участвовать в беседах и играх, используя усвоенные речевые навыки.</a:t>
            </a:r>
          </a:p>
        </p:txBody>
      </p:sp>
      <p:sp>
        <p:nvSpPr>
          <p:cNvPr id="13" name="Облако 12"/>
          <p:cNvSpPr/>
          <p:nvPr/>
        </p:nvSpPr>
        <p:spPr>
          <a:xfrm>
            <a:off x="7752524" y="4690763"/>
            <a:ext cx="3763614" cy="2010811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социально- коммуникативные навыки: доброжелательное отношение к сверстникам, формировать чувство товарищества, ответственности</a:t>
            </a:r>
            <a:endParaRPr lang="ru-RU" sz="1400" dirty="0"/>
          </a:p>
        </p:txBody>
      </p:sp>
      <p:sp>
        <p:nvSpPr>
          <p:cNvPr id="14" name="Облако 13"/>
          <p:cNvSpPr/>
          <p:nvPr/>
        </p:nvSpPr>
        <p:spPr>
          <a:xfrm>
            <a:off x="7156179" y="3032313"/>
            <a:ext cx="3326295" cy="165845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положительный эмоциональный фон для использования речевых навыков и создания успеха.</a:t>
            </a:r>
          </a:p>
        </p:txBody>
      </p:sp>
      <p:sp>
        <p:nvSpPr>
          <p:cNvPr id="15" name="Овал 14"/>
          <p:cNvSpPr/>
          <p:nvPr/>
        </p:nvSpPr>
        <p:spPr>
          <a:xfrm>
            <a:off x="172278" y="243906"/>
            <a:ext cx="1855303" cy="110781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с вырезом 15"/>
          <p:cNvSpPr/>
          <p:nvPr/>
        </p:nvSpPr>
        <p:spPr>
          <a:xfrm>
            <a:off x="2027582" y="634051"/>
            <a:ext cx="662610" cy="273723"/>
          </a:xfrm>
          <a:prstGeom prst="notchedRightArrow">
            <a:avLst>
              <a:gd name="adj1" fmla="val 64207"/>
              <a:gd name="adj2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09599" y="521733"/>
            <a:ext cx="113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 rot="10800000" flipV="1">
            <a:off x="1166192" y="3448957"/>
            <a:ext cx="92252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работы по развитию речи через игры - путешествия: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грамматического строя речи: изменение слов по родам, числам, падежам;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словообразование; освоение различных типов словосочетаний и предложений;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связной речи: диалогическая и монологическая речь;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сенсорное развитие: свойства предметов, ощущение пространства и времени,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ручной моторики;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словаря: освоение значений слов и их употребление в соответствии с ситуацией;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коммуникативных навыков; навыков работы в команде.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66192" y="546722"/>
            <a:ext cx="88126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- путешествие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увлекательная приключенческая игра, в которой игроку необходимо искать различные предметы, находить им применения, разговаривать с различными персонажами в игре, решать головоломки.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–путешествие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командная игра, команды, перемещаются из одного места в другое,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выполняя различные задания.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играх- путешествиях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присутствует эффект неожиданности (неожиданная встреча, таинственность, атмосфера, декорации). Это способствует развитию речевых и   аналитических способностей, развивает фантазию и творчество, т.к. участники могут дополнять живые квесты по ходу их прохождения.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51583" y="106017"/>
            <a:ext cx="4476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игра - путешествие?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88044" y="786295"/>
            <a:ext cx="10527497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летний период наш детский сад «Лесная полянка» широко использовал игры - путешествия,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форму досуговой, познавательной и речевой деятельности.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коллектив детского сада разработали и провели с детьми такие игры – путешествия как: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«По тропинкам сказок А.С. Пушкина»;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«По дороге к радуге»;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«День России»;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«А у нас в огороде»;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«В поисках летнего настроения»;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«Юный пожарный»;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«Там, на неведомых дорожках».</a:t>
            </a:r>
          </a:p>
          <a:p>
            <a:pPr marL="285750" indent="-285750"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Предлагаю вашему вниманию некоторые из них: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592" y="3935895"/>
            <a:ext cx="4782740" cy="290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1204" y="742122"/>
            <a:ext cx="7836118" cy="284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у детей радостное настроение, атмосферу праздника, создать условия для установления доброжелательных дружеских взаимоотношений между детьми. </a:t>
            </a:r>
          </a:p>
          <a:p>
            <a:pPr algn="just">
              <a:spcAft>
                <a:spcPts val="75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 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1.Стимулировать интерес к новой форме игровой деятельности: квест-игре.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2.Формировать у детей желание самостоятельно решать возникающие задачи, помогать друг другу, действовать в команде.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3.Развивать самостоятельную фразовую речь детей, расширять активный словарь детей, формировать коммуникативные навыки.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4.Способствовать развитию логического мышления, памяти, зрительного внимания, творческого воображения.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5.Закреплять названия овощей, фруктов, ягод, умение различать и узнавать их.</a:t>
            </a:r>
          </a:p>
          <a:p>
            <a:pPr algn="just">
              <a:spcAft>
                <a:spcPts val="75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6.Воспитывать доброе отношение к людям, желание оказать помощь ближнему.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041" y="3688948"/>
            <a:ext cx="3242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Хороводная игра «Соберём урожай»</a:t>
            </a:r>
          </a:p>
        </p:txBody>
      </p:sp>
      <p:pic>
        <p:nvPicPr>
          <p:cNvPr id="5124" name="Picture 4" descr="https://sun9-69.userapi.com/impg/KOHnQ8BiDsXcy8ZoZraWp0FMZFx1OWOYA3UgPg/l_1W_GwP_N4.jpg?size=810x1080&amp;quality=95&amp;sign=043326b2295d9fbff0a159ba75d192d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980" y="3914130"/>
            <a:ext cx="3570647" cy="2841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86148" y="3535059"/>
            <a:ext cx="2876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«Собери овощи и фрукты»</a:t>
            </a:r>
          </a:p>
        </p:txBody>
      </p:sp>
      <p:pic>
        <p:nvPicPr>
          <p:cNvPr id="5136" name="Picture 16" descr="https://sun9-4.userapi.com/impg/gX_9AU9qdXXJzfbcg9Tlvu8SNSVdlX8Ug0D3tg/YX_S_74cNkk.jpg?size=810x1080&amp;quality=95&amp;sign=d4034c8d4225050d4d3b10a5cc8bd51e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5" t="26667" r="6692" b="20966"/>
          <a:stretch>
            <a:fillRect/>
          </a:stretch>
        </p:blipFill>
        <p:spPr bwMode="auto">
          <a:xfrm>
            <a:off x="392165" y="4101748"/>
            <a:ext cx="3570647" cy="2654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s://sun9-77.userapi.com/impg/8mcAwQRjtZLNtRhiz7bqF8G44KP--O1MuYjDYA/Mgjy4jO0L38.jpg?size=1280x961&amp;quality=95&amp;sign=37b7907cccb1666bf5bd7cd24f7a905b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8" t="18744"/>
          <a:stretch>
            <a:fillRect/>
          </a:stretch>
        </p:blipFill>
        <p:spPr bwMode="auto">
          <a:xfrm>
            <a:off x="8057322" y="3804356"/>
            <a:ext cx="4002331" cy="2951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67946" y="3275111"/>
            <a:ext cx="24311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«Дорисуй половинку»</a:t>
            </a:r>
          </a:p>
        </p:txBody>
      </p:sp>
      <p:pic>
        <p:nvPicPr>
          <p:cNvPr id="5142" name="Picture 22" descr="https://sun9-68.userapi.com/impg/ptlnm-RCwMTqkSnOLspf2FCAzZ7-BSDD37ek4Q/Uo5hRt1OB54.jpg?size=1280x961&amp;quality=95&amp;sign=00cde3e5688a4ff65a5734a16fc15ad6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8" t="21642" r="12569"/>
          <a:stretch>
            <a:fillRect/>
          </a:stretch>
        </p:blipFill>
        <p:spPr bwMode="auto">
          <a:xfrm>
            <a:off x="8146180" y="263101"/>
            <a:ext cx="3913474" cy="2748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31EF59-A337-4378-934C-1E02611AF5D3}"/>
              </a:ext>
            </a:extLst>
          </p:cNvPr>
          <p:cNvSpPr txBox="1"/>
          <p:nvPr/>
        </p:nvSpPr>
        <p:spPr>
          <a:xfrm>
            <a:off x="1772356" y="95890"/>
            <a:ext cx="5734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путешествие «А у нас в огороде»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2BA0C6-AF7E-4826-8A96-CD7741AA9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4A3E37-E0B6-4B54-B763-8C6DCC146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06" y="163392"/>
            <a:ext cx="7669433" cy="6462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E4081E-0A67-460E-863E-086262466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06" y="809624"/>
            <a:ext cx="6620830" cy="26946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A60CE8-21E2-4648-9104-B88DA3F2E4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6819" y="612475"/>
            <a:ext cx="4724809" cy="30055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519C24-C77B-4CB8-BCD9-F364323063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494" y="3888371"/>
            <a:ext cx="3950137" cy="29696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BF8E96-1AD9-4B67-965F-8BC0F77DD9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7168" y="3504290"/>
            <a:ext cx="1956986" cy="3840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8F4AB0-9619-4C19-8D00-70009BEFF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6075" y="3977079"/>
            <a:ext cx="3906295" cy="27190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A1FE1B-C9E2-4BC6-9CF0-475C62D4F5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8773" y="3599094"/>
            <a:ext cx="2158171" cy="37798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BEC85BF-3D69-4CB1-A38C-DAB7AFDDD1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61241" y="3977079"/>
            <a:ext cx="3773751" cy="28653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BBAA166-F026-4050-B2BE-54293C81ED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02053" y="3659751"/>
            <a:ext cx="329212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805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131"/>
            <a:ext cx="12192000" cy="6858000"/>
          </a:xfrm>
          <a:prstGeom prst="rect">
            <a:avLst/>
          </a:prstGeom>
        </p:spPr>
      </p:pic>
      <p:pic>
        <p:nvPicPr>
          <p:cNvPr id="1032" name="Picture 8" descr="https://sun9-8.userapi.com/impg/frVVzV0_Az-B8vZ0AYJ5BUyhp5iTfx9I9SGg1A/wnAWwUF36K8.jpg?size=1280x960&amp;quality=95&amp;sign=624d1d1140d71c725d39a98f5631d4c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26" y="4118156"/>
            <a:ext cx="3599214" cy="2613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34.userapi.com/impg/9u2gMX5EcVRM4upCYWwOGSvDvw_1vh1GHD41Ww/VsYFEnE5w48.jpg?size=810x1080&amp;quality=95&amp;sign=fad16cf4c0737ca6c1cd7e39342d212d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" t="4445" b="25024"/>
          <a:stretch>
            <a:fillRect/>
          </a:stretch>
        </p:blipFill>
        <p:spPr bwMode="auto">
          <a:xfrm>
            <a:off x="8028168" y="4000605"/>
            <a:ext cx="3898711" cy="2731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4070" y="81176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знания детей о пользе и вреде огня, о правилах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пожарной безопасности. </a:t>
            </a:r>
          </a:p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навыки безопасного поведения в чрезвычайной ситуации, умения реально оценивать возможную опасность. </a:t>
            </a:r>
          </a:p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 творческое воображение, речь и память детей. </a:t>
            </a:r>
          </a:p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уважение к профессии пожарного.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5520" y="150409"/>
            <a:ext cx="5881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 - путешествие «Юный пожарный»</a:t>
            </a:r>
          </a:p>
        </p:txBody>
      </p:sp>
      <p:pic>
        <p:nvPicPr>
          <p:cNvPr id="1036" name="Picture 12" descr="https://sun9-41.userapi.com/impg/2RNO1hU_JvcYG5NDA3GI1BVbe3Xmv6YXgy5jFA/4rzCtR-dwjc.jpg?size=1280x960&amp;quality=95&amp;sign=e95a5ca8a59b21e8ce198a0c92138c9d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1" r="4370" b="15169"/>
          <a:stretch>
            <a:fillRect/>
          </a:stretch>
        </p:blipFill>
        <p:spPr bwMode="auto">
          <a:xfrm>
            <a:off x="8028168" y="503988"/>
            <a:ext cx="3898711" cy="2645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59.userapi.com/impg/Qgnd8IASmkB7Pn0c4XX_1b20rusB0a7b1ZXj_w/Aq20ouzyQWk.jpg?size=1280x960&amp;quality=95&amp;sign=b8cc81dcd38bb4262890108b8f420e99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3" t="13773" b="27136"/>
          <a:stretch>
            <a:fillRect/>
          </a:stretch>
        </p:blipFill>
        <p:spPr bwMode="auto">
          <a:xfrm>
            <a:off x="4163833" y="3867071"/>
            <a:ext cx="3599214" cy="26535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4579" y="3584022"/>
            <a:ext cx="2332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«Пройди лабиринт»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28168" y="98106"/>
            <a:ext cx="3652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«Пожарные машины всех времён»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2225" y="3346447"/>
            <a:ext cx="4370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«Найди современную пожарную машину»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27993" y="3559294"/>
            <a:ext cx="3352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«Раз, два, три, картинку собери»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B744CB-3E1D-4D0D-9875-5AB68957C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DB73C3-C7DA-4BCF-8E0E-80DE790F0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26" y="80461"/>
            <a:ext cx="7584081" cy="64623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21F27EB-F52B-4BAC-8354-637760DB6999}"/>
              </a:ext>
            </a:extLst>
          </p:cNvPr>
          <p:cNvSpPr/>
          <p:nvPr/>
        </p:nvSpPr>
        <p:spPr>
          <a:xfrm>
            <a:off x="305826" y="726693"/>
            <a:ext cx="6096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познавательных, речевых способностей детей в процессе игры, формирование самостоятельности и инициативы в различных видах деятельности.</a:t>
            </a:r>
          </a:p>
          <a:p>
            <a:pPr algn="just" fontAlgn="base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детей умение ориентироваться на местности по карте-схеме, определять направление маршрута;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физические качества (ловкость, быстроту реакции);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активной познавательной деятельности детей, прививать интерес к народному творчеству;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и обогатить знания детей о названиях, авторах и героях детских сказок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сближению и организованности в группе, осваивать умение работать в команде.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A5BA85-EE68-4A04-833D-EA1248CD0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09" y="4137281"/>
            <a:ext cx="3890047" cy="27207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FFDB43-0BC7-455E-97B5-D86ECB77A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973" y="3759297"/>
            <a:ext cx="1956986" cy="3779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56C9F3-2D90-4DF2-8B74-4FF9E62851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5065" y="4137282"/>
            <a:ext cx="3890047" cy="27207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297A51-8C26-4A7E-BCA3-D0BBE6B22D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5669" y="3772206"/>
            <a:ext cx="1981372" cy="4938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BC83EC-99EF-4644-BB93-C4CC750C5F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9067" y="912218"/>
            <a:ext cx="4485283" cy="28470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F916535-6492-44E5-A514-77C4E3644C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07427" y="615113"/>
            <a:ext cx="1859441" cy="38408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7C6ABCC-7AC2-4575-807E-CDC6104E73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99479" y="4105428"/>
            <a:ext cx="3890047" cy="27207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5688EB5-3625-4906-85B5-DD4DA4893E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80150" y="3830122"/>
            <a:ext cx="3328704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15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881</Words>
  <Application>Microsoft Office PowerPoint</Application>
  <PresentationFormat>Широкоэкранный</PresentationFormat>
  <Paragraphs>102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91</cp:revision>
  <dcterms:created xsi:type="dcterms:W3CDTF">2024-08-22T16:28:00Z</dcterms:created>
  <dcterms:modified xsi:type="dcterms:W3CDTF">2025-04-07T11:19:10Z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48EE0F168F1A4F16BBC7FE0E70A73345_12</vt:lpwstr>
  </property>
  <property fmtid="{D5CDD505-2E9C-101B-9397-08002B2CF9AE}" pid="3" name="KSOProductBuildVer">
    <vt:lpwstr>1049-12.2.0.16731</vt:lpwstr>
  </property>
</Properties>
</file>