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83" r:id="rId3"/>
    <p:sldId id="285" r:id="rId4"/>
    <p:sldId id="286" r:id="rId5"/>
    <p:sldId id="287" r:id="rId6"/>
    <p:sldId id="289" r:id="rId7"/>
    <p:sldId id="290" r:id="rId8"/>
    <p:sldId id="288" r:id="rId9"/>
    <p:sldId id="258" r:id="rId10"/>
    <p:sldId id="282" r:id="rId11"/>
    <p:sldId id="256" r:id="rId12"/>
    <p:sldId id="257" r:id="rId13"/>
    <p:sldId id="262" r:id="rId14"/>
    <p:sldId id="260" r:id="rId15"/>
    <p:sldId id="259" r:id="rId16"/>
    <p:sldId id="261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73" r:id="rId28"/>
    <p:sldId id="274" r:id="rId29"/>
    <p:sldId id="275" r:id="rId30"/>
    <p:sldId id="276" r:id="rId31"/>
    <p:sldId id="277" r:id="rId32"/>
    <p:sldId id="278" r:id="rId33"/>
    <p:sldId id="280" r:id="rId34"/>
    <p:sldId id="281" r:id="rId35"/>
    <p:sldId id="279" r:id="rId36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43AE-DED5-4C7B-A9E8-CB990F56C4C3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47D3-AB15-4125-AE45-4E9DF6A8C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43AE-DED5-4C7B-A9E8-CB990F56C4C3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47D3-AB15-4125-AE45-4E9DF6A8C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43AE-DED5-4C7B-A9E8-CB990F56C4C3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47D3-AB15-4125-AE45-4E9DF6A8C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43AE-DED5-4C7B-A9E8-CB990F56C4C3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47D3-AB15-4125-AE45-4E9DF6A8C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43AE-DED5-4C7B-A9E8-CB990F56C4C3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47D3-AB15-4125-AE45-4E9DF6A8C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43AE-DED5-4C7B-A9E8-CB990F56C4C3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47D3-AB15-4125-AE45-4E9DF6A8C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43AE-DED5-4C7B-A9E8-CB990F56C4C3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47D3-AB15-4125-AE45-4E9DF6A8C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43AE-DED5-4C7B-A9E8-CB990F56C4C3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47D3-AB15-4125-AE45-4E9DF6A8C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43AE-DED5-4C7B-A9E8-CB990F56C4C3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47D3-AB15-4125-AE45-4E9DF6A8C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43AE-DED5-4C7B-A9E8-CB990F56C4C3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47D3-AB15-4125-AE45-4E9DF6A8C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43AE-DED5-4C7B-A9E8-CB990F56C4C3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47D3-AB15-4125-AE45-4E9DF6A8C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E243AE-DED5-4C7B-A9E8-CB990F56C4C3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A47D3-AB15-4125-AE45-4E9DF6A8C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556792"/>
            <a:ext cx="7488832" cy="2304256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III </a:t>
            </a:r>
            <a:r>
              <a:rPr lang="ru-RU" sz="48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районный патриотический молодежный форум </a:t>
            </a:r>
          </a:p>
          <a:p>
            <a:r>
              <a:rPr lang="ru-RU" sz="48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«Подвиг в наследство»</a:t>
            </a:r>
            <a:endParaRPr lang="ru-RU" sz="4800" b="1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1720" y="332656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Малая Сердоба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3808" y="6021288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19 апреля 2021г</a:t>
            </a:r>
            <a:endParaRPr lang="ru-RU" sz="2800" b="1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Документы\Мама\Загрузки\ФОРУМ\фото для презентации к форуму\Без названия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0"/>
            <a:ext cx="4948014" cy="6597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Документы\Мама\Загрузки\Стенд про пионерию\2021-05-16-11-58-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окументы\Мама\Загрузки\ФОРУМ\фото в школа\Пионерский сбор 1944 год.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245070" cy="6597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I:\ФОРУМ 3ий\фото в школа\Школьная линей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8270" cy="63093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75656" y="6165304"/>
            <a:ext cx="532859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Школьная линейка, 80-е годы</a:t>
            </a:r>
            <a:endParaRPr lang="ru-RU" sz="24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РУМ 3ий\фото в школа\пИОНЕРСКИЙ КЛАС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338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I:\ФОРУМ 3ий\фото в школа\ВСТРЕЧА ПИОНЕРОВ С  ВЕТЕРАНОМ кАРЯКИНЫМ а.н. 19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8500" cy="616530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59632" y="623731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Встреча пионеров с ветераном А. Карякиным. </a:t>
            </a:r>
          </a:p>
          <a:p>
            <a:pPr algn="ctr"/>
            <a:r>
              <a:rPr lang="ru-RU" b="1" dirty="0" smtClean="0"/>
              <a:t>Рук. </a:t>
            </a:r>
            <a:r>
              <a:rPr lang="ru-RU" b="1" dirty="0" err="1" smtClean="0"/>
              <a:t>Манышева</a:t>
            </a:r>
            <a:r>
              <a:rPr lang="ru-RU" b="1" dirty="0" smtClean="0"/>
              <a:t> Валентина Ивановна </a:t>
            </a:r>
            <a:endParaRPr lang="ru-RU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I:\ФОРУМ 3ий\фото в школа\Посвящение в пионеры штурмана боевого самолета Карякина А.Н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517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59632" y="6309320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Заварыкин</a:t>
            </a:r>
            <a:r>
              <a:rPr lang="ru-RU" b="1" dirty="0" smtClean="0"/>
              <a:t>  Сергей  (5а </a:t>
            </a:r>
            <a:r>
              <a:rPr lang="ru-RU" b="1" dirty="0" err="1" smtClean="0"/>
              <a:t>кл</a:t>
            </a:r>
            <a:r>
              <a:rPr lang="ru-RU" b="1" dirty="0" smtClean="0"/>
              <a:t>)  повязывает галстук гостю Карякину А. </a:t>
            </a:r>
            <a:endParaRPr lang="ru-RU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D:\Документы\Мама\Загрузки\Эмблема_команды__Юнармейцы_Хвалынска_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029111" cy="6021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Документы\Мама\Загрузки\ВР 2020-21\Отряды юнармейцев МБОУ многопрофильный лицей\Слайд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Документы\Мама\Загрузки\ВР 2020-21\Отряды юнармейцев МБОУ многопрофильный лицей\Слайд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05064"/>
            <a:ext cx="7772400" cy="1470025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Блок 1: «Земляки, известные России»</a:t>
            </a:r>
            <a:endParaRPr lang="ru-RU" sz="6000" b="1" i="1" dirty="0">
              <a:solidFill>
                <a:schemeClr val="accent3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124744"/>
            <a:ext cx="7488832" cy="2304256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III </a:t>
            </a:r>
            <a:r>
              <a:rPr lang="ru-RU" sz="40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районный патриотический молодежный форум 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«Подвиг в наследство»</a:t>
            </a:r>
            <a:endParaRPr lang="ru-RU" sz="4000" b="1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1720" y="332656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Малая Сердоба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3808" y="6021288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19 апреля 2021г</a:t>
            </a:r>
            <a:endParaRPr lang="ru-RU" sz="2800" b="1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Документы\Мама\Загрузки\ВР 2020-21\Отряды юнармейцев МБОУ многопрофильный лицей\Слайд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Документы\Мама\Загрузки\ВР 2020-21\Отряды юнармейцев МБОУ многопрофильный лицей\Слайд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Документы\Мама\Загрузки\ВР 2020-21\Отряды юнармейцев МБОУ многопрофильный лицей\Слайд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Документы\Мама\Загрузки\ВР 2020-21\Отряды юнармейцев МБОУ многопрофильный лицей\Слайд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Документы\Мама\Загрузки\ВР 2020-21\Отряды юнармейцев МБОУ многопрофильный лицей\Слайд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Документы\Мама\Загрузки\ВР 2020-21\Отряды юнармейцев МБОУ многопрофильный лицей\Слайд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Документы\Мама\Загрузки\ВР 2020-21\Отряды юнармейцев МБОУ многопрофильный лицей\Слайд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Документы\Мама\Загрузки\ВР 2020-21\Отряды юнармейцев МБОУ многопрофильный лицей\Слайд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Документы\Мама\Загрузки\ВР 2020-21\Отряды юнармейцев МБОУ многопрофильный лицей\Слайд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Документы\Мама\Загрузки\ВР 2020-21\Отряды юнармейцев МБОУ многопрофильный лицей\Слайд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Документы\Мама\Загрузки\ФОРУМ\фото для презентации к форуму\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Документы\Мама\Загрузки\ВР 2020-21\Отряды юнармейцев МБОУ многопрофильный лицей\Слайд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Документы\Мама\Загрузки\ВР 2020-21\Отряды юнармейцев МБОУ многопрофильный лицей\Слайд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Документы\Мама\Загрузки\ВР 2020-21\Отряды юнармейцев МБОУ многопрофильный лицей\Слайд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Документы\Мама\Загрузки\ВР 2020-21\Отряды юнармейцев МБОУ многопрофильный лицей\Слайд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Документы\Мама\Загрузки\ВР 2020-21\Отряды юнармейцев МБОУ многопрофильный лицей\Слайд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Документы\Мама\Загрузки\ВР 2020-21\Отряды юнармейцев МБОУ многопрофильный лицей\Слайд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окументы\Мама\Загрузки\ФОРУМ\фото для презентации к форуму\32779d7a6cebe999ce85c3cde059c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083" cy="68581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212976"/>
            <a:ext cx="7772400" cy="1470025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endParaRPr lang="ru-RU" b="1" i="1" dirty="0">
              <a:solidFill>
                <a:schemeClr val="accent3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980728"/>
            <a:ext cx="7488832" cy="2304256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III </a:t>
            </a:r>
            <a:r>
              <a:rPr lang="ru-RU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районный патриотический молодежный форум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«Подвиг в наследство»</a:t>
            </a:r>
            <a:endParaRPr lang="ru-RU" b="1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1720" y="332656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Малая Сердоба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3808" y="6021288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19 апреля 2021г</a:t>
            </a:r>
            <a:endParaRPr lang="ru-RU" sz="2800" b="1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3212976"/>
            <a:ext cx="69847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Блок 2: «Воспитание духовной нравственности. История образования.»  </a:t>
            </a:r>
            <a:endParaRPr lang="ru-RU" sz="4000" b="1" i="1" dirty="0">
              <a:solidFill>
                <a:schemeClr val="accent3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1\Documents\Учителя перед войной\Атомашко ЯковСергееви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8680"/>
            <a:ext cx="1764633" cy="23525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115616" y="0"/>
            <a:ext cx="6840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Учителя- участники Великой Отечественной войны 1941-45 </a:t>
            </a:r>
            <a:r>
              <a:rPr lang="ru-RU" sz="2400" b="1" dirty="0" err="1" smtClean="0">
                <a:solidFill>
                  <a:srgbClr val="C00000"/>
                </a:solidFill>
              </a:rPr>
              <a:t>гг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996952"/>
            <a:ext cx="2051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600" b="1" dirty="0" err="1" smtClean="0">
                <a:latin typeface="Arial" charset="0"/>
                <a:cs typeface="Arial" charset="0"/>
              </a:rPr>
              <a:t>Атомашко</a:t>
            </a:r>
            <a:endParaRPr lang="ru-RU" sz="1600" b="1" dirty="0" smtClean="0">
              <a:latin typeface="Arial" charset="0"/>
              <a:cs typeface="Arial" charset="0"/>
            </a:endParaRPr>
          </a:p>
          <a:p>
            <a:pPr algn="ctr" eaLnBrk="0" hangingPunct="0"/>
            <a:r>
              <a:rPr lang="ru-RU" sz="1600" b="1" dirty="0" smtClean="0">
                <a:latin typeface="Arial" charset="0"/>
                <a:cs typeface="Arial" charset="0"/>
              </a:rPr>
              <a:t> Яков </a:t>
            </a:r>
            <a:r>
              <a:rPr lang="ru-RU" sz="1600" b="1" dirty="0" smtClean="0">
                <a:latin typeface="Arial" charset="0"/>
                <a:cs typeface="Arial" charset="0"/>
              </a:rPr>
              <a:t>Сергеевич</a:t>
            </a:r>
            <a:r>
              <a:rPr lang="ru-RU" sz="1600" dirty="0" smtClean="0">
                <a:solidFill>
                  <a:schemeClr val="hlink"/>
                </a:solidFill>
                <a:cs typeface="Arial" charset="0"/>
              </a:rPr>
              <a:t> </a:t>
            </a:r>
            <a:endParaRPr lang="ru-RU" sz="1600" dirty="0">
              <a:solidFill>
                <a:schemeClr val="hlink"/>
              </a:solidFill>
            </a:endParaRPr>
          </a:p>
        </p:txBody>
      </p:sp>
      <p:pic>
        <p:nvPicPr>
          <p:cNvPr id="8" name="Picture 1" descr="C:\Users\1\Documents\Учителя перед войной\Власов Алексей Михайлович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980728"/>
            <a:ext cx="1728404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1979712" y="3212976"/>
            <a:ext cx="284380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Власов Алексей </a:t>
            </a:r>
            <a:endParaRPr lang="ru-RU" sz="1600" b="1" dirty="0" smtClean="0">
              <a:latin typeface="Arial" pitchFamily="34" charset="0"/>
              <a:cs typeface="Arial" pitchFamily="34" charset="0"/>
            </a:endParaRPr>
          </a:p>
          <a:p>
            <a:pPr algn="ctr" eaLnBrk="0" hangingPunct="0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Михайлович   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eaLnBrk="0" hangingPunct="0"/>
            <a:r>
              <a:rPr lang="ru-RU" dirty="0" smtClean="0">
                <a:solidFill>
                  <a:srgbClr val="FFFF00"/>
                </a:solidFill>
              </a:rPr>
              <a:t> 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" name="Picture 3" descr="C:\Users\1\Documents\Учителя перед войной\Загребин Александр Ивановичjp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908720"/>
            <a:ext cx="1782415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chemeClr val="bg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4283968" y="3356992"/>
            <a:ext cx="24601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charset="0"/>
                <a:cs typeface="Arial" charset="0"/>
              </a:rPr>
              <a:t>Загребин </a:t>
            </a:r>
            <a:endParaRPr lang="ru-RU" sz="1600" b="1" dirty="0" smtClean="0">
              <a:latin typeface="Arial" charset="0"/>
              <a:cs typeface="Arial" charset="0"/>
            </a:endParaRPr>
          </a:p>
          <a:p>
            <a:pPr algn="ctr"/>
            <a:r>
              <a:rPr lang="ru-RU" sz="1600" b="1" dirty="0" smtClean="0">
                <a:latin typeface="Arial" charset="0"/>
                <a:cs typeface="Arial" charset="0"/>
              </a:rPr>
              <a:t> </a:t>
            </a:r>
            <a:r>
              <a:rPr lang="ru-RU" sz="1600" b="1" dirty="0" smtClean="0">
                <a:latin typeface="Arial" charset="0"/>
                <a:cs typeface="Arial" charset="0"/>
              </a:rPr>
              <a:t>Александр Иванович </a:t>
            </a:r>
            <a:endParaRPr lang="ru-RU" sz="1600" dirty="0"/>
          </a:p>
        </p:txBody>
      </p:sp>
      <p:pic>
        <p:nvPicPr>
          <p:cNvPr id="12" name="Picture 3" descr="C:\Users\1\Documents\Учителя перед войной\Любишкин Василий Васильевич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476672"/>
            <a:ext cx="1656184" cy="24842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Прямоугольник 12"/>
          <p:cNvSpPr/>
          <p:nvPr/>
        </p:nvSpPr>
        <p:spPr>
          <a:xfrm>
            <a:off x="6948264" y="2852936"/>
            <a:ext cx="1979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/>
              <a:t>Любишкин</a:t>
            </a:r>
            <a:endParaRPr lang="ru-RU" b="1" dirty="0" smtClean="0"/>
          </a:p>
          <a:p>
            <a:pPr algn="ctr"/>
            <a:r>
              <a:rPr lang="ru-RU" b="1" dirty="0" smtClean="0"/>
              <a:t> </a:t>
            </a:r>
            <a:r>
              <a:rPr lang="ru-RU" b="1" dirty="0" smtClean="0"/>
              <a:t>Василий </a:t>
            </a:r>
            <a:endParaRPr lang="ru-RU" b="1" dirty="0" smtClean="0"/>
          </a:p>
          <a:p>
            <a:pPr algn="ctr"/>
            <a:r>
              <a:rPr lang="ru-RU" b="1" dirty="0" smtClean="0"/>
              <a:t> </a:t>
            </a:r>
            <a:r>
              <a:rPr lang="ru-RU" b="1" dirty="0" smtClean="0"/>
              <a:t>Васильевич </a:t>
            </a:r>
            <a:endParaRPr lang="ru-RU" dirty="0"/>
          </a:p>
        </p:txBody>
      </p:sp>
      <p:pic>
        <p:nvPicPr>
          <p:cNvPr id="14" name="Picture 2" descr="C:\Users\1\Documents\Учителя перед войной\Саянин Василий Тимофеевич погиб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3933056"/>
            <a:ext cx="1728192" cy="2304218"/>
          </a:xfrm>
          <a:prstGeom prst="rect">
            <a:avLst/>
          </a:prstGeom>
          <a:ln w="57150" cap="sq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5" name="Прямоугольник 14"/>
          <p:cNvSpPr/>
          <p:nvPr/>
        </p:nvSpPr>
        <p:spPr>
          <a:xfrm>
            <a:off x="0" y="6273225"/>
            <a:ext cx="25374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err="1" smtClean="0">
                <a:latin typeface="Arial" charset="0"/>
                <a:cs typeface="Arial" charset="0"/>
              </a:rPr>
              <a:t>Саянин</a:t>
            </a:r>
            <a:r>
              <a:rPr lang="ru-RU" sz="1600" b="1" dirty="0" smtClean="0">
                <a:latin typeface="Arial" charset="0"/>
                <a:cs typeface="Arial" charset="0"/>
              </a:rPr>
              <a:t> </a:t>
            </a:r>
            <a:endParaRPr lang="ru-RU" sz="1600" b="1" dirty="0" smtClean="0">
              <a:latin typeface="Arial" charset="0"/>
              <a:cs typeface="Arial" charset="0"/>
            </a:endParaRPr>
          </a:p>
          <a:p>
            <a:pPr algn="ctr"/>
            <a:r>
              <a:rPr lang="ru-RU" sz="1600" b="1" dirty="0" smtClean="0">
                <a:latin typeface="Arial" charset="0"/>
                <a:cs typeface="Arial" charset="0"/>
              </a:rPr>
              <a:t> </a:t>
            </a:r>
            <a:r>
              <a:rPr lang="ru-RU" sz="1600" b="1" dirty="0" smtClean="0">
                <a:latin typeface="Arial" charset="0"/>
                <a:cs typeface="Arial" charset="0"/>
              </a:rPr>
              <a:t>Василий  Тимофеевич</a:t>
            </a:r>
            <a:endParaRPr lang="ru-RU" sz="1600" b="1" dirty="0">
              <a:latin typeface="Arial" charset="0"/>
              <a:cs typeface="Arial" charset="0"/>
            </a:endParaRPr>
          </a:p>
        </p:txBody>
      </p:sp>
      <p:pic>
        <p:nvPicPr>
          <p:cNvPr id="16" name="Picture 2" descr="C:\Users\1\Documents\Учителя перед войной\Рабаков Иван Федорович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55776" y="3789040"/>
            <a:ext cx="1620378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Прямоугольник 16"/>
          <p:cNvSpPr/>
          <p:nvPr/>
        </p:nvSpPr>
        <p:spPr>
          <a:xfrm>
            <a:off x="2483768" y="6021288"/>
            <a:ext cx="19741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charset="0"/>
                <a:cs typeface="Arial" charset="0"/>
              </a:rPr>
              <a:t>Рыбаков  </a:t>
            </a:r>
            <a:endParaRPr lang="ru-RU" sz="1600" b="1" dirty="0" smtClean="0">
              <a:latin typeface="Arial" charset="0"/>
              <a:cs typeface="Arial" charset="0"/>
            </a:endParaRPr>
          </a:p>
          <a:p>
            <a:pPr algn="ctr"/>
            <a:r>
              <a:rPr lang="ru-RU" sz="1600" b="1" dirty="0" smtClean="0">
                <a:latin typeface="Arial" charset="0"/>
                <a:cs typeface="Arial" charset="0"/>
              </a:rPr>
              <a:t>Иван </a:t>
            </a:r>
            <a:r>
              <a:rPr lang="ru-RU" sz="1600" b="1" dirty="0" smtClean="0">
                <a:latin typeface="Arial" charset="0"/>
                <a:cs typeface="Arial" charset="0"/>
              </a:rPr>
              <a:t>Фёдорович </a:t>
            </a:r>
            <a:endParaRPr lang="ru-RU" sz="1600" dirty="0"/>
          </a:p>
        </p:txBody>
      </p:sp>
      <p:pic>
        <p:nvPicPr>
          <p:cNvPr id="18" name="Picture 3" descr="C:\Users\1\Documents\Учителя перед войной\Марменков Иван Иванович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4005064"/>
            <a:ext cx="1674531" cy="2232434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rnd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0" name="Прямоугольник 19"/>
          <p:cNvSpPr/>
          <p:nvPr/>
        </p:nvSpPr>
        <p:spPr>
          <a:xfrm>
            <a:off x="4531858" y="6211669"/>
            <a:ext cx="18143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600" b="1" dirty="0" err="1" smtClean="0">
                <a:latin typeface="Arial" charset="0"/>
                <a:cs typeface="Arial" charset="0"/>
              </a:rPr>
              <a:t>Мармёнков</a:t>
            </a:r>
            <a:r>
              <a:rPr lang="ru-RU" sz="1600" b="1" dirty="0" smtClean="0">
                <a:latin typeface="Arial" charset="0"/>
                <a:cs typeface="Arial" charset="0"/>
              </a:rPr>
              <a:t> </a:t>
            </a:r>
            <a:endParaRPr lang="ru-RU" sz="1600" b="1" dirty="0" smtClean="0">
              <a:latin typeface="Arial" charset="0"/>
              <a:cs typeface="Arial" charset="0"/>
            </a:endParaRPr>
          </a:p>
          <a:p>
            <a:pPr algn="ctr" eaLnBrk="0" hangingPunct="0"/>
            <a:r>
              <a:rPr lang="ru-RU" sz="1600" b="1" dirty="0" smtClean="0">
                <a:latin typeface="Arial" charset="0"/>
                <a:cs typeface="Arial" charset="0"/>
              </a:rPr>
              <a:t> </a:t>
            </a:r>
            <a:r>
              <a:rPr lang="ru-RU" sz="1600" b="1" dirty="0" smtClean="0">
                <a:latin typeface="Arial" charset="0"/>
                <a:cs typeface="Arial" charset="0"/>
              </a:rPr>
              <a:t>Иван Иванович</a:t>
            </a:r>
            <a:endParaRPr lang="ru-RU" sz="1600" dirty="0">
              <a:latin typeface="Arial" charset="0"/>
              <a:cs typeface="Arial" charset="0"/>
            </a:endParaRPr>
          </a:p>
        </p:txBody>
      </p:sp>
      <p:pic>
        <p:nvPicPr>
          <p:cNvPr id="21" name="Picture 2" descr="C:\Users\1\Documents\Учителя перед войной\Слепов Матвей Васильевич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92280" y="3789040"/>
            <a:ext cx="1656184" cy="2207975"/>
          </a:xfrm>
          <a:prstGeom prst="rect">
            <a:avLst/>
          </a:prstGeom>
          <a:ln w="57150" cap="sq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2" name="Прямоугольник 21"/>
          <p:cNvSpPr/>
          <p:nvPr/>
        </p:nvSpPr>
        <p:spPr>
          <a:xfrm>
            <a:off x="6652804" y="5949280"/>
            <a:ext cx="2354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err="1" smtClean="0">
                <a:latin typeface="Arial" charset="0"/>
                <a:cs typeface="Arial" charset="0"/>
              </a:rPr>
              <a:t>Слепов</a:t>
            </a:r>
            <a:r>
              <a:rPr lang="ru-RU" sz="1600" b="1" dirty="0" smtClean="0">
                <a:latin typeface="Arial" charset="0"/>
                <a:cs typeface="Arial" charset="0"/>
              </a:rPr>
              <a:t> </a:t>
            </a:r>
            <a:endParaRPr lang="ru-RU" sz="1600" b="1" dirty="0" smtClean="0">
              <a:latin typeface="Arial" charset="0"/>
              <a:cs typeface="Arial" charset="0"/>
            </a:endParaRPr>
          </a:p>
          <a:p>
            <a:pPr algn="ctr"/>
            <a:r>
              <a:rPr lang="ru-RU" sz="1600" b="1" dirty="0" smtClean="0">
                <a:latin typeface="Arial" charset="0"/>
                <a:cs typeface="Arial" charset="0"/>
              </a:rPr>
              <a:t>Матвей  </a:t>
            </a:r>
            <a:r>
              <a:rPr lang="ru-RU" sz="1600" b="1" dirty="0" smtClean="0">
                <a:latin typeface="Arial" charset="0"/>
                <a:cs typeface="Arial" charset="0"/>
              </a:rPr>
              <a:t>Васильевич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трахов Михаил Петрови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1755013" cy="23410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115616" y="0"/>
            <a:ext cx="6840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Учителя- участники Великой Отечественной войны 1941-45 </a:t>
            </a:r>
            <a:r>
              <a:rPr lang="ru-RU" sz="2400" b="1" dirty="0" err="1" smtClean="0">
                <a:solidFill>
                  <a:srgbClr val="C00000"/>
                </a:solidFill>
              </a:rPr>
              <a:t>гг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3212976"/>
            <a:ext cx="2121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charset="0"/>
                <a:cs typeface="Arial" charset="0"/>
              </a:rPr>
              <a:t>Страхов</a:t>
            </a:r>
          </a:p>
          <a:p>
            <a:pPr algn="ctr"/>
            <a:r>
              <a:rPr lang="ru-RU" sz="1600" b="1" dirty="0" smtClean="0">
                <a:latin typeface="Arial" charset="0"/>
                <a:cs typeface="Arial" charset="0"/>
              </a:rPr>
              <a:t> </a:t>
            </a:r>
            <a:r>
              <a:rPr lang="ru-RU" sz="1600" b="1" dirty="0" smtClean="0">
                <a:latin typeface="Arial" charset="0"/>
                <a:cs typeface="Arial" charset="0"/>
              </a:rPr>
              <a:t>Михаил Петрович </a:t>
            </a:r>
            <a:endParaRPr lang="ru-RU" sz="1600" dirty="0"/>
          </a:p>
        </p:txBody>
      </p:sp>
      <p:pic>
        <p:nvPicPr>
          <p:cNvPr id="5" name="Picture 2" descr="C:\Users\1\Documents\Учителя перед войной\Семикин Григорий Васильевич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980728"/>
            <a:ext cx="1728404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339752" y="3429000"/>
            <a:ext cx="24904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600" b="1" dirty="0" smtClean="0">
                <a:latin typeface="Arial" charset="0"/>
                <a:cs typeface="Arial" charset="0"/>
              </a:rPr>
              <a:t>Семикин</a:t>
            </a:r>
          </a:p>
          <a:p>
            <a:pPr algn="ctr" eaLnBrk="0" hangingPunct="0"/>
            <a:r>
              <a:rPr lang="ru-RU" sz="1600" b="1" dirty="0" smtClean="0">
                <a:latin typeface="Arial" charset="0"/>
                <a:cs typeface="Arial" charset="0"/>
              </a:rPr>
              <a:t> Григорий</a:t>
            </a:r>
            <a:r>
              <a:rPr lang="ru-RU" sz="1600" b="1" dirty="0" smtClean="0">
                <a:latin typeface="Arial" charset="0"/>
                <a:cs typeface="Arial" charset="0"/>
              </a:rPr>
              <a:t> Васильевич</a:t>
            </a:r>
            <a:endParaRPr lang="en-US" sz="1600" dirty="0">
              <a:latin typeface="Arial" charset="0"/>
              <a:cs typeface="Arial" charset="0"/>
            </a:endParaRPr>
          </a:p>
        </p:txBody>
      </p:sp>
      <p:pic>
        <p:nvPicPr>
          <p:cNvPr id="7" name="Picture 3" descr="C:\Users\1\Documents\Учителя перед войной\Журлова Евдокия Петровн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980728"/>
            <a:ext cx="1803324" cy="2376264"/>
          </a:xfrm>
          <a:prstGeom prst="rect">
            <a:avLst/>
          </a:prstGeom>
          <a:solidFill>
            <a:srgbClr val="9999FF"/>
          </a:solidFill>
          <a:ln w="952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716016" y="3284984"/>
            <a:ext cx="24504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b="1" dirty="0" err="1" smtClean="0"/>
              <a:t>Журлова</a:t>
            </a:r>
            <a:r>
              <a:rPr lang="ru-RU" b="1" dirty="0" smtClean="0"/>
              <a:t>  </a:t>
            </a:r>
            <a:endParaRPr lang="ru-RU" b="1" dirty="0" smtClean="0"/>
          </a:p>
          <a:p>
            <a:pPr algn="ctr" eaLnBrk="0" hangingPunct="0"/>
            <a:r>
              <a:rPr lang="ru-RU" b="1" dirty="0" smtClean="0"/>
              <a:t>Евдокия  </a:t>
            </a:r>
            <a:r>
              <a:rPr lang="ru-RU" b="1" dirty="0" smtClean="0"/>
              <a:t>Петровна       </a:t>
            </a:r>
            <a:endParaRPr lang="en-US" b="1" dirty="0"/>
          </a:p>
        </p:txBody>
      </p:sp>
      <p:pic>
        <p:nvPicPr>
          <p:cNvPr id="9" name="Picture 3" descr="C:\Users\1\Documents\Учителя перед войной\Марменкова Мария Ивановн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692696"/>
            <a:ext cx="1764368" cy="23391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7128898" y="3140968"/>
            <a:ext cx="20151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600" b="1" dirty="0" err="1" smtClean="0">
                <a:latin typeface="Arial" charset="0"/>
                <a:cs typeface="Arial" charset="0"/>
              </a:rPr>
              <a:t>Мармёнкова</a:t>
            </a:r>
            <a:r>
              <a:rPr lang="ru-RU" sz="1600" b="1" dirty="0" smtClean="0">
                <a:latin typeface="Arial" charset="0"/>
                <a:cs typeface="Arial" charset="0"/>
              </a:rPr>
              <a:t> </a:t>
            </a:r>
            <a:endParaRPr lang="ru-RU" sz="1600" b="1" dirty="0" smtClean="0">
              <a:latin typeface="Arial" charset="0"/>
              <a:cs typeface="Arial" charset="0"/>
            </a:endParaRPr>
          </a:p>
          <a:p>
            <a:pPr algn="ctr" eaLnBrk="0" hangingPunct="0"/>
            <a:r>
              <a:rPr lang="ru-RU" sz="1600" b="1" dirty="0" smtClean="0">
                <a:latin typeface="Arial" charset="0"/>
                <a:cs typeface="Arial" charset="0"/>
              </a:rPr>
              <a:t>  </a:t>
            </a:r>
            <a:r>
              <a:rPr lang="ru-RU" sz="1600" b="1" dirty="0" smtClean="0">
                <a:latin typeface="Arial" charset="0"/>
                <a:cs typeface="Arial" charset="0"/>
              </a:rPr>
              <a:t>Мария Ивановна</a:t>
            </a:r>
            <a:endParaRPr lang="ru-RU" sz="1600" b="1" dirty="0">
              <a:latin typeface="Arial" charset="0"/>
              <a:cs typeface="Arial" charset="0"/>
            </a:endParaRPr>
          </a:p>
        </p:txBody>
      </p:sp>
      <p:pic>
        <p:nvPicPr>
          <p:cNvPr id="11" name="Picture 2" descr="C:\Users\1\Documents\Учителя перед войной\Москалева Татьяна Ивановнаjp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4077072"/>
            <a:ext cx="1728192" cy="2304053"/>
          </a:xfrm>
          <a:prstGeom prst="rect">
            <a:avLst/>
          </a:prstGeom>
          <a:ln w="38100" cap="sq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Прямоугольник 11"/>
          <p:cNvSpPr/>
          <p:nvPr/>
        </p:nvSpPr>
        <p:spPr>
          <a:xfrm>
            <a:off x="755576" y="6093296"/>
            <a:ext cx="21741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charset="0"/>
                <a:cs typeface="Arial" charset="0"/>
              </a:rPr>
              <a:t>Москалёва</a:t>
            </a:r>
          </a:p>
          <a:p>
            <a:pPr algn="ctr"/>
            <a:r>
              <a:rPr lang="ru-RU" sz="1600" b="1" dirty="0" smtClean="0">
                <a:latin typeface="Arial" charset="0"/>
                <a:cs typeface="Arial" charset="0"/>
              </a:rPr>
              <a:t> </a:t>
            </a:r>
            <a:r>
              <a:rPr lang="ru-RU" sz="1600" b="1" dirty="0" smtClean="0">
                <a:latin typeface="Arial" charset="0"/>
                <a:cs typeface="Arial" charset="0"/>
              </a:rPr>
              <a:t>Татьяна  Ивановна</a:t>
            </a:r>
            <a:endParaRPr lang="ru-RU" sz="1600" dirty="0"/>
          </a:p>
        </p:txBody>
      </p:sp>
      <p:pic>
        <p:nvPicPr>
          <p:cNvPr id="13" name="Picture 2" descr="C:\Users\1\Documents\Учителя перед войной\Ясафова Анна Петровн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32040" y="4149080"/>
            <a:ext cx="1716042" cy="2287776"/>
          </a:xfrm>
          <a:prstGeom prst="rect">
            <a:avLst/>
          </a:prstGeom>
          <a:ln w="57150" cap="sq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4" name="Прямоугольник 13"/>
          <p:cNvSpPr/>
          <p:nvPr/>
        </p:nvSpPr>
        <p:spPr>
          <a:xfrm>
            <a:off x="6660232" y="6021288"/>
            <a:ext cx="17817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err="1" smtClean="0">
                <a:latin typeface="Arial" charset="0"/>
                <a:cs typeface="Arial" charset="0"/>
              </a:rPr>
              <a:t>Ясафова</a:t>
            </a:r>
            <a:r>
              <a:rPr lang="ru-RU" sz="1600" b="1" dirty="0" smtClean="0">
                <a:latin typeface="Arial" charset="0"/>
                <a:cs typeface="Arial" charset="0"/>
              </a:rPr>
              <a:t> </a:t>
            </a:r>
            <a:endParaRPr lang="ru-RU" sz="1600" b="1" dirty="0" smtClean="0">
              <a:latin typeface="Arial" charset="0"/>
              <a:cs typeface="Arial" charset="0"/>
            </a:endParaRPr>
          </a:p>
          <a:p>
            <a:pPr algn="ctr"/>
            <a:r>
              <a:rPr lang="ru-RU" sz="1600" b="1" dirty="0" smtClean="0">
                <a:latin typeface="Arial" charset="0"/>
                <a:cs typeface="Arial" charset="0"/>
              </a:rPr>
              <a:t> </a:t>
            </a:r>
            <a:r>
              <a:rPr lang="ru-RU" sz="1600" b="1" dirty="0" smtClean="0">
                <a:latin typeface="Arial" charset="0"/>
                <a:cs typeface="Arial" charset="0"/>
              </a:rPr>
              <a:t>Анна Петровна</a:t>
            </a:r>
            <a:endParaRPr lang="ru-RU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212976"/>
            <a:ext cx="7772400" cy="1470025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endParaRPr lang="ru-RU" b="1" i="1" dirty="0">
              <a:solidFill>
                <a:schemeClr val="accent3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980728"/>
            <a:ext cx="7488832" cy="2304256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III </a:t>
            </a:r>
            <a:r>
              <a:rPr lang="ru-RU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районный патриотический молодежный форум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«Подвиг в наследство»</a:t>
            </a:r>
            <a:endParaRPr lang="ru-RU" b="1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1720" y="332656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Малая Сердоба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3808" y="6021288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19 апреля 2021г</a:t>
            </a:r>
            <a:endParaRPr lang="ru-RU" sz="2800" b="1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3212976"/>
            <a:ext cx="69847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Блок 3: «От пионерской организации до Юнармии»  </a:t>
            </a:r>
            <a:endParaRPr lang="ru-RU" sz="4000" b="1" i="1" dirty="0">
              <a:solidFill>
                <a:schemeClr val="accent3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Документы\Мама\Загрузки\Стенд про пионерию\2021-05-16-12-04-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18" y="0"/>
            <a:ext cx="9135482" cy="6525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</TotalTime>
  <Words>198</Words>
  <Application>Microsoft Office PowerPoint</Application>
  <PresentationFormat>Экран (4:3)</PresentationFormat>
  <Paragraphs>57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Блок 1: «Земляки, известные России»</vt:lpstr>
      <vt:lpstr>Слайд 3</vt:lpstr>
      <vt:lpstr>Слайд 4</vt:lpstr>
      <vt:lpstr> </vt:lpstr>
      <vt:lpstr>Слайд 6</vt:lpstr>
      <vt:lpstr>Слайд 7</vt:lpstr>
      <vt:lpstr>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Lyudmila</dc:creator>
  <cp:lastModifiedBy>Lyudmila</cp:lastModifiedBy>
  <cp:revision>66</cp:revision>
  <dcterms:created xsi:type="dcterms:W3CDTF">2021-05-17T20:54:29Z</dcterms:created>
  <dcterms:modified xsi:type="dcterms:W3CDTF">2021-05-18T22:57:02Z</dcterms:modified>
</cp:coreProperties>
</file>