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19" r:id="rId1"/>
  </p:sldMasterIdLst>
  <p:sldIdLst>
    <p:sldId id="268" r:id="rId2"/>
    <p:sldId id="269" r:id="rId3"/>
    <p:sldId id="270" r:id="rId4"/>
    <p:sldId id="271" r:id="rId5"/>
    <p:sldId id="273" r:id="rId6"/>
    <p:sldId id="274" r:id="rId7"/>
    <p:sldId id="275" r:id="rId8"/>
    <p:sldId id="276" r:id="rId9"/>
    <p:sldId id="27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pPr>
              <a:defRPr/>
            </a:pPr>
            <a:fld id="{6EF85851-E8E1-45F7-BD1E-5F320868B7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53824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E2B308-BA18-4EED-AD71-460A29C13E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699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E2B308-BA18-4EED-AD71-460A29C13E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427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E2B308-BA18-4EED-AD71-460A29C13E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05903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E2B308-BA18-4EED-AD71-460A29C13E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876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E2B308-BA18-4EED-AD71-460A29C13E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338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E2B308-BA18-4EED-AD71-460A29C13E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8626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40B8B8-CFF5-4E75-8D7D-370710796EB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14810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pPr>
              <a:defRPr/>
            </a:pPr>
            <a:fld id="{07B62D13-6094-42EA-B16D-7FAA2C41F00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1539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6C8C95-EABE-4962-8979-76C736144E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10054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pPr>
              <a:defRPr/>
            </a:pPr>
            <a:fld id="{77A72AB8-A15B-4614-B99A-055F067B4AE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18595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3C01B6-644D-475B-82A9-26E9D2FA67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00715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3D052F-F936-4A24-97AB-9233ED4F41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58332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40BABC-A136-4C74-800B-F659DDDE07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5545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6F939A-F6AD-4A09-90FA-86B4F8289E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44593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27184-C6ED-401E-9DCC-9FE0E7776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05149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871104-4587-45C8-9C17-F277B75644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97486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E2B308-BA18-4EED-AD71-460A29C13ED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6923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Бутурлинская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 имени В.И. Казакова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4509120"/>
            <a:ext cx="4974551" cy="222947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учащиеся 7»б» класса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Ручушкина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Екатерина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Циликина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Елизавета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3291849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Знаменитые земляки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8549808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097" y="692696"/>
            <a:ext cx="7534425" cy="1143000"/>
          </a:xfrm>
        </p:spPr>
        <p:txBody>
          <a:bodyPr>
            <a:noAutofit/>
          </a:bodyPr>
          <a:lstStyle/>
          <a:p>
            <a:pPr lvl="0" algn="ctr" eaLnBrk="1" hangingPunct="1">
              <a:spcAft>
                <a:spcPts val="1000"/>
              </a:spcAft>
            </a:pPr>
            <a:r>
              <a:rPr lang="ru-RU" sz="2800" b="1" i="1" dirty="0">
                <a:latin typeface="Times New Roman" pitchFamily="18" charset="0"/>
                <a:ea typeface="+mn-ea"/>
                <a:cs typeface="Times New Roman" pitchFamily="18" charset="0"/>
              </a:rPr>
              <a:t>Скульптор  Павел Иванович Гусев, Народный художник РСФСР, почетный гражданин Нижнего Новгорода</a:t>
            </a:r>
          </a:p>
        </p:txBody>
      </p:sp>
      <p:pic>
        <p:nvPicPr>
          <p:cNvPr id="5" name="Объект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43397"/>
            <a:ext cx="243289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059832" y="2264884"/>
            <a:ext cx="4572000" cy="433246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Сколько редкостных талантов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Бросили свой клич судьбе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И держали, как Атланты,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Мирозданье на себе.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Свой талант нижегородцам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Скульптор Гусев посвятил.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Он воспел первопроходцев – </a:t>
            </a:r>
            <a:endParaRPr lang="ru-RU" sz="2400" dirty="0">
              <a:ea typeface="Calibri"/>
              <a:cs typeface="Times New Roman"/>
            </a:endParaRPr>
          </a:p>
          <a:p>
            <a:pPr algn="just"/>
            <a:r>
              <a:rPr lang="ru-RU" sz="2400" dirty="0">
                <a:latin typeface="Times New Roman"/>
                <a:ea typeface="Calibri"/>
              </a:rPr>
              <a:t>Тех, кто нашу жизнь творил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4197415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фото музей\P10104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27816" y="2854259"/>
            <a:ext cx="4464497" cy="3088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0" y="692696"/>
            <a:ext cx="7444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ea typeface="Calibri"/>
                <a:cs typeface="Times New Roman" pitchFamily="18" charset="0"/>
              </a:rPr>
              <a:t>В школьном музее также находится бюст В.И. Казакова работы скульптора П.И. Гусева </a:t>
            </a:r>
            <a:r>
              <a:rPr lang="ru-RU" sz="24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 (уроженца </a:t>
            </a:r>
            <a:r>
              <a:rPr lang="ru-RU" sz="2400" b="1" i="1" dirty="0" err="1">
                <a:latin typeface="Times New Roman" pitchFamily="18" charset="0"/>
                <a:ea typeface="Calibri"/>
                <a:cs typeface="Times New Roman" pitchFamily="18" charset="0"/>
              </a:rPr>
              <a:t>Бутурлинского</a:t>
            </a:r>
            <a:r>
              <a:rPr lang="ru-RU" sz="2400" b="1" i="1" dirty="0">
                <a:latin typeface="Times New Roman" pitchFamily="18" charset="0"/>
                <a:ea typeface="Calibri"/>
                <a:cs typeface="Times New Roman" pitchFamily="18" charset="0"/>
              </a:rPr>
              <a:t> района</a:t>
            </a:r>
            <a:r>
              <a:rPr lang="ru-RU" sz="24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92754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7236296" cy="1143000"/>
          </a:xfrm>
        </p:spPr>
        <p:txBody>
          <a:bodyPr>
            <a:noAutofit/>
          </a:bodyPr>
          <a:lstStyle/>
          <a:p>
            <a:pPr lvl="0" algn="ctr" eaLnBrk="1" hangingPunct="1">
              <a:spcAft>
                <a:spcPts val="1000"/>
              </a:spcAft>
            </a:pPr>
            <a:r>
              <a:rPr lang="ru-RU" sz="2400" b="1" i="1" dirty="0">
                <a:latin typeface="Times New Roman" pitchFamily="18" charset="0"/>
                <a:ea typeface="+mn-ea"/>
                <a:cs typeface="Times New Roman" pitchFamily="18" charset="0"/>
              </a:rPr>
              <a:t>Скульптор В.В. </a:t>
            </a:r>
            <a:r>
              <a:rPr lang="ru-RU" sz="2400" b="1" i="1" dirty="0" err="1">
                <a:latin typeface="Times New Roman" pitchFamily="18" charset="0"/>
                <a:ea typeface="+mn-ea"/>
                <a:cs typeface="Times New Roman" pitchFamily="18" charset="0"/>
              </a:rPr>
              <a:t>Пурихов</a:t>
            </a:r>
            <a:r>
              <a:rPr lang="ru-RU" sz="2400" b="1" i="1" dirty="0">
                <a:latin typeface="Times New Roman" pitchFamily="18" charset="0"/>
                <a:ea typeface="+mn-ea"/>
                <a:cs typeface="Times New Roman" pitchFamily="18" charset="0"/>
              </a:rPr>
              <a:t> – «Заслуженный художник России», дважды лауреат премии «Нижний Новгород»</a:t>
            </a:r>
            <a:br>
              <a:rPr lang="ru-RU" sz="2400" b="1" i="1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2952328" cy="4608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491880" y="4868867"/>
            <a:ext cx="4572000" cy="18004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Уроженец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Борнукова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,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Скульптор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Пурихов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всегда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Прозу наших дней с любовью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Отражал в своих трудах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715482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39952" y="1988839"/>
            <a:ext cx="6408712" cy="4666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Сын земли российской вольной,</a:t>
            </a:r>
            <a:br>
              <a:rPr lang="ru-RU" sz="2800" dirty="0">
                <a:latin typeface="Times New Roman"/>
                <a:ea typeface="Calibri"/>
                <a:cs typeface="Times New Roman"/>
              </a:rPr>
            </a:br>
            <a:r>
              <a:rPr lang="ru-RU" sz="2800" dirty="0">
                <a:latin typeface="Times New Roman"/>
                <a:ea typeface="Calibri"/>
                <a:cs typeface="Times New Roman"/>
              </a:rPr>
              <a:t>Он ее увидел свет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В камне добром, благородном,</a:t>
            </a:r>
            <a:br>
              <a:rPr lang="ru-RU" sz="2800" dirty="0">
                <a:latin typeface="Times New Roman"/>
                <a:ea typeface="Calibri"/>
                <a:cs typeface="Times New Roman"/>
              </a:rPr>
            </a:br>
            <a:r>
              <a:rPr lang="ru-RU" sz="2800" dirty="0">
                <a:latin typeface="Times New Roman"/>
                <a:ea typeface="Calibri"/>
                <a:cs typeface="Times New Roman"/>
              </a:rPr>
              <a:t>Что пришел сквозь бездну лет.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И, дыханием согретый,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Ожил этот камень, чтоб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Нам историю в портретах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Рассказать – за годом год.</a:t>
            </a:r>
            <a:endParaRPr lang="ru-RU" sz="2800" dirty="0">
              <a:ea typeface="Calibri"/>
              <a:cs typeface="Times New Roman"/>
            </a:endParaRPr>
          </a:p>
        </p:txBody>
      </p:sp>
      <p:pic>
        <p:nvPicPr>
          <p:cNvPr id="1026" name="Picture 2" descr="Картинки по запросу Пурихов В.В. Скульптор   Бутурлин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8"/>
          <a:stretch/>
        </p:blipFill>
        <p:spPr bwMode="auto">
          <a:xfrm>
            <a:off x="179512" y="2542800"/>
            <a:ext cx="3744337" cy="3278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45436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692695"/>
            <a:ext cx="7596336" cy="1296145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Памятник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основателю Нижнего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Новгорода Юрию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Всеволодовичу и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святителю Симону (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скульптор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 И.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Пурихов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Нижегородском Кремле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2132856"/>
            <a:ext cx="2915564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0192569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6" y="764704"/>
            <a:ext cx="742231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Памятник основателю </a:t>
            </a:r>
            <a:r>
              <a:rPr lang="ru-RU" sz="2400" b="1" i="1" dirty="0">
                <a:latin typeface="Times New Roman" pitchFamily="18" charset="0"/>
                <a:ea typeface="Times New Roman"/>
                <a:cs typeface="Times New Roman" pitchFamily="18" charset="0"/>
              </a:rPr>
              <a:t>нашего поселения Федору Бутурлину</a:t>
            </a:r>
            <a:br>
              <a:rPr lang="ru-RU" sz="2400" b="1" i="1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ea typeface="Times New Roman"/>
                <a:cs typeface="Times New Roman" pitchFamily="18" charset="0"/>
              </a:rPr>
              <a:t>(скульптор В. И. </a:t>
            </a:r>
            <a:r>
              <a:rPr lang="ru-RU" sz="2400" b="1" i="1" dirty="0" err="1">
                <a:latin typeface="Times New Roman" pitchFamily="18" charset="0"/>
                <a:ea typeface="Times New Roman"/>
                <a:cs typeface="Times New Roman" pitchFamily="18" charset="0"/>
              </a:rPr>
              <a:t>Пурихов</a:t>
            </a:r>
            <a:r>
              <a:rPr lang="ru-RU" sz="2400" b="1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r>
              <a:rPr lang="ru-RU" sz="2000" b="1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276872"/>
            <a:ext cx="3312368" cy="4260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2276872"/>
            <a:ext cx="3543675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264140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29702" y="2204864"/>
            <a:ext cx="3794226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-122326" y="771554"/>
            <a:ext cx="707059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spcAft>
                <a:spcPts val="600"/>
              </a:spcAft>
            </a:pPr>
            <a:r>
              <a:rPr lang="ru-RU" sz="2400" b="1" i="1" dirty="0">
                <a:latin typeface="Times New Roman" pitchFamily="18" charset="0"/>
                <a:ea typeface="Calibri"/>
                <a:cs typeface="Times New Roman" pitchFamily="18" charset="0"/>
              </a:rPr>
              <a:t>Скульптор В.И. </a:t>
            </a:r>
            <a:r>
              <a:rPr lang="ru-RU" sz="2400" b="1" i="1" dirty="0" err="1">
                <a:latin typeface="Times New Roman" pitchFamily="18" charset="0"/>
                <a:ea typeface="Calibri"/>
                <a:cs typeface="Times New Roman" pitchFamily="18" charset="0"/>
              </a:rPr>
              <a:t>Пурихов</a:t>
            </a:r>
            <a:r>
              <a:rPr lang="ru-RU" sz="2400" b="1" i="1" dirty="0">
                <a:latin typeface="Times New Roman" pitchFamily="18" charset="0"/>
                <a:ea typeface="Calibri"/>
                <a:cs typeface="Times New Roman" pitchFamily="18" charset="0"/>
              </a:rPr>
              <a:t> с бюстом </a:t>
            </a:r>
            <a:endParaRPr lang="ru-RU" sz="2400" b="1" i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1" algn="ctr">
              <a:spcAft>
                <a:spcPts val="600"/>
              </a:spcAft>
            </a:pPr>
            <a:r>
              <a:rPr lang="ru-RU" sz="24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В.И</a:t>
            </a:r>
            <a:r>
              <a:rPr lang="ru-RU" sz="2400" b="1" i="1" dirty="0">
                <a:latin typeface="Times New Roman" pitchFamily="18" charset="0"/>
                <a:ea typeface="Calibri"/>
                <a:cs typeface="Times New Roman" pitchFamily="18" charset="0"/>
              </a:rPr>
              <a:t>. Казакова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4542235"/>
            <a:ext cx="4680520" cy="1911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Сколько добрых и безвестных,</a:t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Милых сердцу земляков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Обрели свое бессмертье,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Под его ожив рукой. </a:t>
            </a:r>
          </a:p>
        </p:txBody>
      </p:sp>
    </p:spTree>
    <p:extLst>
      <p:ext uri="{BB962C8B-B14F-4D97-AF65-F5344CB8AC3E}">
        <p14:creationId xmlns:p14="http://schemas.microsoft.com/office/powerpoint/2010/main" val="11917516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4869160"/>
            <a:ext cx="47525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171700" algn="l"/>
              </a:tabLs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 истории России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171700" algn="l"/>
              </a:tabLs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 оставили свой след,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171700" algn="l"/>
              </a:tabLs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Покоряя доброй силой,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171700" algn="l"/>
              </a:tabLst>
            </a:pPr>
            <a:r>
              <a:rPr lang="ru-RU" sz="2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Зажигая жизни свет.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21" y="2420888"/>
            <a:ext cx="4170676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6512" y="685145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Открытие мемориального комплекса в честь Героя Советского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Союза, маршала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артиллерии В.И.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Казакова в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д. 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Филиппово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Бутурлинского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района Нижегородской области, 02.11.2011</a:t>
            </a:r>
          </a:p>
        </p:txBody>
      </p:sp>
    </p:spTree>
    <p:extLst>
      <p:ext uri="{BB962C8B-B14F-4D97-AF65-F5344CB8AC3E}">
        <p14:creationId xmlns:p14="http://schemas.microsoft.com/office/powerpoint/2010/main" val="87188930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117</TotalTime>
  <Words>176</Words>
  <Application>Microsoft Office PowerPoint</Application>
  <PresentationFormat>Экран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Берлин</vt:lpstr>
      <vt:lpstr>МАОУ Бутурлинская СОШ имени В.И. Казакова</vt:lpstr>
      <vt:lpstr>Скульптор  Павел Иванович Гусев, Народный художник РСФСР, почетный гражданин Нижнего Новгорода</vt:lpstr>
      <vt:lpstr>Презентация PowerPoint</vt:lpstr>
      <vt:lpstr>Скульптор В.В. Пурихов – «Заслуженный художник России», дважды лауреат премии «Нижний Новгород» </vt:lpstr>
      <vt:lpstr>Презентация PowerPoint</vt:lpstr>
      <vt:lpstr>  Памятник основателю Нижнего Новгорода Юрию Всеволодовичу и  святителю Симону (скульптор –  В. И. Пурихов) в Нижегородском Кремле    </vt:lpstr>
      <vt:lpstr>Памятник основателю нашего поселения Федору Бутурлину (скульптор В. И. Пурихов)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Админ324</dc:creator>
  <cp:lastModifiedBy>Админ324</cp:lastModifiedBy>
  <cp:revision>15</cp:revision>
  <dcterms:created xsi:type="dcterms:W3CDTF">2018-01-16T19:58:46Z</dcterms:created>
  <dcterms:modified xsi:type="dcterms:W3CDTF">2018-01-28T16:36:00Z</dcterms:modified>
</cp:coreProperties>
</file>