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e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9" r:id="rId24"/>
    <p:sldId id="280" r:id="rId25"/>
    <p:sldId id="284" r:id="rId26"/>
    <p:sldId id="278" r:id="rId27"/>
    <p:sldId id="281" r:id="rId28"/>
    <p:sldId id="286" r:id="rId29"/>
    <p:sldId id="285" r:id="rId30"/>
    <p:sldId id="287" r:id="rId31"/>
    <p:sldId id="282" r:id="rId3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25.02.2022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25.02.2022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25.02.2022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25.02.2022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25.02.2022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25.02.2022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25.02.2022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7.jpg"/><Relationship Id="rId4" Type="http://schemas.openxmlformats.org/officeDocument/2006/relationships/image" Target="../media/image26.jp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g"/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g"/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9.jpeg"/><Relationship Id="rId4" Type="http://schemas.openxmlformats.org/officeDocument/2006/relationships/image" Target="../media/image38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3.jpg"/><Relationship Id="rId4" Type="http://schemas.openxmlformats.org/officeDocument/2006/relationships/image" Target="../media/image42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7.jpeg"/><Relationship Id="rId4" Type="http://schemas.openxmlformats.org/officeDocument/2006/relationships/image" Target="../media/image46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2.jpeg"/><Relationship Id="rId4" Type="http://schemas.openxmlformats.org/officeDocument/2006/relationships/image" Target="../media/image51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jpeg"/><Relationship Id="rId4" Type="http://schemas.openxmlformats.org/officeDocument/2006/relationships/image" Target="../media/image10.jpe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971600" y="1412776"/>
            <a:ext cx="7488832" cy="3096344"/>
          </a:xfrm>
        </p:spPr>
        <p:txBody>
          <a:bodyPr>
            <a:noAutofit/>
          </a:bodyPr>
          <a:lstStyle/>
          <a:p>
            <a:pPr algn="ctr"/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Презентация </a:t>
            </a:r>
            <a:endParaRPr lang="ru-RU" sz="32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 </a:t>
            </a:r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внеклассному мероприятию </a:t>
            </a:r>
            <a:endParaRPr lang="ru-RU" sz="32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 </a:t>
            </a:r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экологическому воспитанию </a:t>
            </a:r>
            <a:endParaRPr lang="ru-RU" sz="32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</a:t>
            </a:r>
            <a:r>
              <a:rPr lang="ru-RU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Люби и охраняй природу!»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716016" y="5085184"/>
            <a:ext cx="403244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Подготовила</a:t>
            </a:r>
          </a:p>
          <a:p>
            <a:r>
              <a:rPr lang="ru-RU" dirty="0" smtClean="0"/>
              <a:t>учитель начальных классов</a:t>
            </a:r>
          </a:p>
          <a:p>
            <a:r>
              <a:rPr lang="ru-RU" dirty="0" err="1" smtClean="0"/>
              <a:t>Галуза</a:t>
            </a:r>
            <a:r>
              <a:rPr lang="ru-RU" dirty="0" smtClean="0"/>
              <a:t> Александра Михайловна</a:t>
            </a:r>
            <a:endParaRPr lang="ru-RU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9560162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661864"/>
            <a:ext cx="3491880" cy="232792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23"/>
          <a:stretch/>
        </p:blipFill>
        <p:spPr>
          <a:xfrm>
            <a:off x="4788024" y="654936"/>
            <a:ext cx="3600400" cy="2334847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3717032"/>
            <a:ext cx="3599892" cy="239992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8022" y="3717032"/>
            <a:ext cx="3600401" cy="24032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114693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532802"/>
            <a:ext cx="3888432" cy="260136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6016" y="532803"/>
            <a:ext cx="4229100" cy="261723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980" b="9445"/>
          <a:stretch/>
        </p:blipFill>
        <p:spPr>
          <a:xfrm>
            <a:off x="283931" y="3645024"/>
            <a:ext cx="3856022" cy="2391659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976" b="11572"/>
          <a:stretch/>
        </p:blipFill>
        <p:spPr>
          <a:xfrm>
            <a:off x="4716016" y="3645024"/>
            <a:ext cx="4131084" cy="24640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583895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138"/>
            <a:ext cx="9143999" cy="6858000"/>
          </a:xfrm>
        </p:spPr>
      </p:pic>
    </p:spTree>
    <p:extLst>
      <p:ext uri="{BB962C8B-B14F-4D97-AF65-F5344CB8AC3E}">
        <p14:creationId xmlns:p14="http://schemas.microsoft.com/office/powerpoint/2010/main" val="303680470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755576" y="2348880"/>
            <a:ext cx="7920880" cy="2001376"/>
          </a:xfrm>
        </p:spPr>
        <p:txBody>
          <a:bodyPr>
            <a:normAutofit/>
          </a:bodyPr>
          <a:lstStyle/>
          <a:p>
            <a:pPr marL="45720" indent="0" algn="ctr">
              <a:buNone/>
            </a:pPr>
            <a:r>
              <a:rPr lang="ru-RU" sz="4800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ЗЕМЛЯ, ВОДА И ВОЗДУХ</a:t>
            </a:r>
            <a:endParaRPr lang="ru-RU" sz="4800" b="1" dirty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55112712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474"/>
          <a:stretch/>
        </p:blipFill>
        <p:spPr>
          <a:xfrm>
            <a:off x="0" y="0"/>
            <a:ext cx="9143999" cy="6858000"/>
          </a:xfrm>
        </p:spPr>
      </p:pic>
    </p:spTree>
    <p:extLst>
      <p:ext uri="{BB962C8B-B14F-4D97-AF65-F5344CB8AC3E}">
        <p14:creationId xmlns:p14="http://schemas.microsoft.com/office/powerpoint/2010/main" val="266682471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899"/>
          <a:stretch/>
        </p:blipFill>
        <p:spPr>
          <a:xfrm>
            <a:off x="0" y="0"/>
            <a:ext cx="9144000" cy="6857999"/>
          </a:xfrm>
        </p:spPr>
      </p:pic>
    </p:spTree>
    <p:extLst>
      <p:ext uri="{BB962C8B-B14F-4D97-AF65-F5344CB8AC3E}">
        <p14:creationId xmlns:p14="http://schemas.microsoft.com/office/powerpoint/2010/main" val="129745998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  <p:extLst>
      <p:ext uri="{BB962C8B-B14F-4D97-AF65-F5344CB8AC3E}">
        <p14:creationId xmlns:p14="http://schemas.microsoft.com/office/powerpoint/2010/main" val="180865460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75319" cy="6884628"/>
          </a:xfrm>
        </p:spPr>
      </p:pic>
    </p:spTree>
    <p:extLst>
      <p:ext uri="{BB962C8B-B14F-4D97-AF65-F5344CB8AC3E}">
        <p14:creationId xmlns:p14="http://schemas.microsoft.com/office/powerpoint/2010/main" val="109979965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539552" y="2420888"/>
            <a:ext cx="7992888" cy="1689368"/>
          </a:xfrm>
        </p:spPr>
        <p:txBody>
          <a:bodyPr>
            <a:normAutofit/>
          </a:bodyPr>
          <a:lstStyle/>
          <a:p>
            <a:pPr marL="45720" indent="0" algn="ctr">
              <a:buNone/>
            </a:pPr>
            <a:r>
              <a:rPr lang="ru-RU" sz="4800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ЧЕТВЁРТЫЙ ЛИШНИЙ</a:t>
            </a:r>
            <a:endParaRPr lang="ru-RU" sz="4800" b="1" dirty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6963286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404664"/>
            <a:ext cx="3501829" cy="279646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409755"/>
            <a:ext cx="4283968" cy="282903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3717032"/>
            <a:ext cx="3899925" cy="2924944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99" r="12903"/>
          <a:stretch/>
        </p:blipFill>
        <p:spPr>
          <a:xfrm>
            <a:off x="5292080" y="3815683"/>
            <a:ext cx="3339899" cy="27276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43790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664" y="1"/>
            <a:ext cx="9169664" cy="6858000"/>
          </a:xfrm>
        </p:spPr>
      </p:pic>
    </p:spTree>
    <p:extLst>
      <p:ext uri="{BB962C8B-B14F-4D97-AF65-F5344CB8AC3E}">
        <p14:creationId xmlns:p14="http://schemas.microsoft.com/office/powerpoint/2010/main" val="348358107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548680"/>
            <a:ext cx="3928209" cy="263621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8024" y="548680"/>
            <a:ext cx="3964872" cy="263621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7175" y="3933055"/>
            <a:ext cx="3918578" cy="261136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7182" y="3933054"/>
            <a:ext cx="3885714" cy="26011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12671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764704"/>
            <a:ext cx="3789324" cy="252621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348"/>
          <a:stretch/>
        </p:blipFill>
        <p:spPr>
          <a:xfrm>
            <a:off x="4903145" y="745169"/>
            <a:ext cx="3793531" cy="254575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3145" y="3645025"/>
            <a:ext cx="3793531" cy="2559862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38"/>
          <a:stretch/>
        </p:blipFill>
        <p:spPr>
          <a:xfrm>
            <a:off x="539553" y="3645025"/>
            <a:ext cx="3789324" cy="26174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375570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076"/>
          <a:stretch/>
        </p:blipFill>
        <p:spPr>
          <a:xfrm>
            <a:off x="395535" y="584966"/>
            <a:ext cx="4050749" cy="287944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032" y="619782"/>
            <a:ext cx="3792840" cy="284463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398" y="3725332"/>
            <a:ext cx="4057886" cy="2704597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51" r="10605" b="10341"/>
          <a:stretch/>
        </p:blipFill>
        <p:spPr>
          <a:xfrm>
            <a:off x="4860032" y="3725332"/>
            <a:ext cx="3848021" cy="27045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804094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466" y="116632"/>
            <a:ext cx="9152466" cy="6741368"/>
          </a:xfrm>
        </p:spPr>
      </p:pic>
    </p:spTree>
    <p:extLst>
      <p:ext uri="{BB962C8B-B14F-4D97-AF65-F5344CB8AC3E}">
        <p14:creationId xmlns:p14="http://schemas.microsoft.com/office/powerpoint/2010/main" val="18747435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213" y="-36558"/>
            <a:ext cx="9154213" cy="6894558"/>
          </a:xfrm>
        </p:spPr>
      </p:pic>
    </p:spTree>
    <p:extLst>
      <p:ext uri="{BB962C8B-B14F-4D97-AF65-F5344CB8AC3E}">
        <p14:creationId xmlns:p14="http://schemas.microsoft.com/office/powerpoint/2010/main" val="239385332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683568" y="2492896"/>
            <a:ext cx="8136904" cy="1617360"/>
          </a:xfrm>
        </p:spPr>
        <p:txBody>
          <a:bodyPr>
            <a:normAutofit/>
          </a:bodyPr>
          <a:lstStyle/>
          <a:p>
            <a:pPr marL="45720" indent="0" algn="ctr">
              <a:buNone/>
            </a:pPr>
            <a:r>
              <a:rPr lang="ru-RU" sz="4400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ЗАГАДКИ О НАСЕКОМЫХ</a:t>
            </a:r>
            <a:endParaRPr lang="ru-RU" sz="4400" b="1" dirty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6844" y="260648"/>
            <a:ext cx="2448272" cy="162198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0192" y="4581128"/>
            <a:ext cx="2483768" cy="186282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0428" y="3754025"/>
            <a:ext cx="2344688" cy="175851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461" y="4519443"/>
            <a:ext cx="2566014" cy="19245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149726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46" y="0"/>
            <a:ext cx="9127054" cy="6845292"/>
          </a:xfrm>
        </p:spPr>
      </p:pic>
    </p:spTree>
    <p:extLst>
      <p:ext uri="{BB962C8B-B14F-4D97-AF65-F5344CB8AC3E}">
        <p14:creationId xmlns:p14="http://schemas.microsoft.com/office/powerpoint/2010/main" val="90295930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92" t="3620" r="2407" b="4091"/>
          <a:stretch/>
        </p:blipFill>
        <p:spPr>
          <a:xfrm>
            <a:off x="251520" y="260648"/>
            <a:ext cx="8712371" cy="6341059"/>
          </a:xfrm>
        </p:spPr>
      </p:pic>
    </p:spTree>
    <p:extLst>
      <p:ext uri="{BB962C8B-B14F-4D97-AF65-F5344CB8AC3E}">
        <p14:creationId xmlns:p14="http://schemas.microsoft.com/office/powerpoint/2010/main" val="360602029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" y="0"/>
            <a:ext cx="9143822" cy="6857867"/>
          </a:xfrm>
        </p:spPr>
      </p:pic>
    </p:spTree>
    <p:extLst>
      <p:ext uri="{BB962C8B-B14F-4D97-AF65-F5344CB8AC3E}">
        <p14:creationId xmlns:p14="http://schemas.microsoft.com/office/powerpoint/2010/main" val="112119497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01" y="4905"/>
            <a:ext cx="9146201" cy="6853095"/>
          </a:xfrm>
        </p:spPr>
      </p:pic>
    </p:spTree>
    <p:extLst>
      <p:ext uri="{BB962C8B-B14F-4D97-AF65-F5344CB8AC3E}">
        <p14:creationId xmlns:p14="http://schemas.microsoft.com/office/powerpoint/2010/main" val="9924583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9162174" cy="6858000"/>
          </a:xfrm>
        </p:spPr>
      </p:pic>
    </p:spTree>
    <p:extLst>
      <p:ext uri="{BB962C8B-B14F-4D97-AF65-F5344CB8AC3E}">
        <p14:creationId xmlns:p14="http://schemas.microsoft.com/office/powerpoint/2010/main" val="946824904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  <p:extLst>
      <p:ext uri="{BB962C8B-B14F-4D97-AF65-F5344CB8AC3E}">
        <p14:creationId xmlns:p14="http://schemas.microsoft.com/office/powerpoint/2010/main" val="1286743809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39922"/>
          </a:xfrm>
        </p:spPr>
      </p:pic>
    </p:spTree>
    <p:extLst>
      <p:ext uri="{BB962C8B-B14F-4D97-AF65-F5344CB8AC3E}">
        <p14:creationId xmlns:p14="http://schemas.microsoft.com/office/powerpoint/2010/main" val="220105881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31236" cy="6857999"/>
          </a:xfrm>
        </p:spPr>
      </p:pic>
    </p:spTree>
    <p:extLst>
      <p:ext uri="{BB962C8B-B14F-4D97-AF65-F5344CB8AC3E}">
        <p14:creationId xmlns:p14="http://schemas.microsoft.com/office/powerpoint/2010/main" val="216294978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827584" y="2420888"/>
            <a:ext cx="7920880" cy="2376264"/>
          </a:xfrm>
        </p:spPr>
        <p:txBody>
          <a:bodyPr>
            <a:normAutofit/>
          </a:bodyPr>
          <a:lstStyle/>
          <a:p>
            <a:pPr marL="45720" indent="0" algn="ctr">
              <a:buNone/>
            </a:pPr>
            <a:r>
              <a:rPr lang="ru-RU" sz="4800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НАЗОВИ ОДНИМ СЛОВОМ</a:t>
            </a:r>
            <a:endParaRPr lang="ru-RU" sz="4800" b="1" dirty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52002877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620688"/>
            <a:ext cx="3419872" cy="228703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8064" y="620688"/>
            <a:ext cx="3491880" cy="232792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3645024"/>
            <a:ext cx="3419872" cy="239106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8064" y="3645024"/>
            <a:ext cx="3501678" cy="23344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588258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59" r="7881"/>
          <a:stretch/>
        </p:blipFill>
        <p:spPr>
          <a:xfrm>
            <a:off x="507580" y="476671"/>
            <a:ext cx="3919455" cy="2520817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2040" y="457407"/>
            <a:ext cx="3672408" cy="2540082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581" y="3573016"/>
            <a:ext cx="3766141" cy="2692202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4009" y="3573017"/>
            <a:ext cx="4057926" cy="26922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25132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31" r="18780"/>
          <a:stretch/>
        </p:blipFill>
        <p:spPr>
          <a:xfrm>
            <a:off x="683568" y="367949"/>
            <a:ext cx="3236671" cy="283881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2080" y="391892"/>
            <a:ext cx="3030891" cy="2814867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3501008"/>
            <a:ext cx="3236671" cy="3100756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30" b="11515"/>
          <a:stretch/>
        </p:blipFill>
        <p:spPr>
          <a:xfrm>
            <a:off x="5292080" y="3529461"/>
            <a:ext cx="3030891" cy="30066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709272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548680"/>
            <a:ext cx="3760931" cy="266203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91"/>
          <a:stretch/>
        </p:blipFill>
        <p:spPr>
          <a:xfrm>
            <a:off x="4932040" y="548680"/>
            <a:ext cx="3528392" cy="263976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9768" y="3933056"/>
            <a:ext cx="3810203" cy="2521084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99" b="7230"/>
          <a:stretch/>
        </p:blipFill>
        <p:spPr>
          <a:xfrm>
            <a:off x="4932040" y="3922681"/>
            <a:ext cx="3657600" cy="24799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6845430"/>
      </p:ext>
    </p:extLst>
  </p:cSld>
  <p:clrMapOvr>
    <a:masterClrMapping/>
  </p:clrMapOvr>
</p:sld>
</file>

<file path=ppt/theme/theme1.xml><?xml version="1.0" encoding="utf-8"?>
<a:theme xmlns:a="http://schemas.openxmlformats.org/drawingml/2006/main" name="Воздушный поток">
  <a:themeElements>
    <a:clrScheme name="Остин">
      <a:dk1>
        <a:sysClr val="windowText" lastClr="000000"/>
      </a:dk1>
      <a:lt1>
        <a:sysClr val="window" lastClr="FFFFFF"/>
      </a:lt1>
      <a:dk2>
        <a:srgbClr val="3E3D2D"/>
      </a:dk2>
      <a:lt2>
        <a:srgbClr val="CAF278"/>
      </a:lt2>
      <a:accent1>
        <a:srgbClr val="94C600"/>
      </a:accent1>
      <a:accent2>
        <a:srgbClr val="71685A"/>
      </a:accent2>
      <a:accent3>
        <a:srgbClr val="FF6700"/>
      </a:accent3>
      <a:accent4>
        <a:srgbClr val="909465"/>
      </a:accent4>
      <a:accent5>
        <a:srgbClr val="956B43"/>
      </a:accent5>
      <a:accent6>
        <a:srgbClr val="FEA022"/>
      </a:accent6>
      <a:hlink>
        <a:srgbClr val="E68200"/>
      </a:hlink>
      <a:folHlink>
        <a:srgbClr val="FFA94A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79</TotalTime>
  <Words>33</Words>
  <Application>Microsoft Office PowerPoint</Application>
  <PresentationFormat>Экран (4:3)</PresentationFormat>
  <Paragraphs>11</Paragraphs>
  <Slides>31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31</vt:i4>
      </vt:variant>
    </vt:vector>
  </HeadingPairs>
  <TitlesOfParts>
    <vt:vector size="32" baseType="lpstr">
      <vt:lpstr>Воздушный поток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1</dc:creator>
  <cp:lastModifiedBy>1</cp:lastModifiedBy>
  <cp:revision>10</cp:revision>
  <dcterms:created xsi:type="dcterms:W3CDTF">2022-02-25T17:36:24Z</dcterms:created>
  <dcterms:modified xsi:type="dcterms:W3CDTF">2022-02-25T19:07:23Z</dcterms:modified>
</cp:coreProperties>
</file>