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DDB54-8B8B-4EB7-AFB2-00BDCE8794ED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A1D9E-1F60-4038-8777-8E284B1C9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«Весёлая </a:t>
            </a:r>
            <a:r>
              <a:rPr lang="ru-RU" sz="6000" b="1" dirty="0" smtClean="0">
                <a:solidFill>
                  <a:srgbClr val="FF0000"/>
                </a:solidFill>
              </a:rPr>
              <a:t>математика </a:t>
            </a:r>
            <a:r>
              <a:rPr lang="ru-RU" sz="6000" b="1" dirty="0">
                <a:solidFill>
                  <a:srgbClr val="FF0000"/>
                </a:solidFill>
              </a:rPr>
              <a:t>для Незнайки»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Физкультурная минутка.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Быстро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встаньте. 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Быстро встаньте, улыбнитесь,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Выше, выше потянитесь.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Ну-ка, плечи распрямите,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Поднимите, опустите,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Вправо, влево повернулись,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Рук коленями коснулись.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Сели, встали, сели, встали</a:t>
            </a:r>
          </a:p>
          <a:p>
            <a:pPr algn="ctr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на месте побежали.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s://ds04.infourok.ru/uploads/ex/0d6b/0019fe0a-d560bce2/hello_html_m731894ff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000108"/>
            <a:ext cx="7286676" cy="4572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«</a:t>
            </a:r>
            <a:r>
              <a:rPr lang="ru-RU" b="1" i="1" dirty="0" err="1" smtClean="0"/>
              <a:t>Зайки-побегайки</a:t>
            </a:r>
            <a:r>
              <a:rPr lang="ru-RU" b="1" i="1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214422"/>
            <a:ext cx="4143404" cy="45434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По </a:t>
            </a:r>
            <a:r>
              <a:rPr lang="ru-RU" dirty="0"/>
              <a:t>лесной </a:t>
            </a:r>
            <a:r>
              <a:rPr lang="ru-RU" dirty="0" smtClean="0"/>
              <a:t>лужайке</a:t>
            </a:r>
            <a:endParaRPr lang="ru-RU" dirty="0"/>
          </a:p>
          <a:p>
            <a:pPr algn="ctr">
              <a:buNone/>
            </a:pPr>
            <a:r>
              <a:rPr lang="ru-RU" dirty="0"/>
              <a:t>Разбежались зайки.</a:t>
            </a:r>
          </a:p>
          <a:p>
            <a:pPr algn="ctr">
              <a:buNone/>
            </a:pPr>
            <a:r>
              <a:rPr lang="ru-RU" dirty="0"/>
              <a:t>Вот какие зайки,</a:t>
            </a:r>
            <a:r>
              <a:rPr lang="ru-RU" i="1" dirty="0"/>
              <a:t> </a:t>
            </a:r>
            <a:endParaRPr lang="ru-RU" dirty="0"/>
          </a:p>
          <a:p>
            <a:pPr algn="ctr">
              <a:buNone/>
            </a:pPr>
            <a:r>
              <a:rPr lang="ru-RU" dirty="0" err="1"/>
              <a:t>Зайки-побегайки</a:t>
            </a:r>
            <a:r>
              <a:rPr lang="ru-RU" dirty="0"/>
              <a:t>,</a:t>
            </a:r>
          </a:p>
          <a:p>
            <a:pPr algn="ctr">
              <a:buNone/>
            </a:pPr>
            <a:r>
              <a:rPr lang="ru-RU" dirty="0"/>
              <a:t>Сели зайчики в кружок, </a:t>
            </a:r>
          </a:p>
          <a:p>
            <a:pPr algn="ctr">
              <a:buNone/>
            </a:pPr>
            <a:r>
              <a:rPr lang="ru-RU" dirty="0"/>
              <a:t>Роют лапкой корешок. </a:t>
            </a:r>
          </a:p>
          <a:p>
            <a:pPr algn="ctr">
              <a:buNone/>
            </a:pPr>
            <a:r>
              <a:rPr lang="ru-RU" dirty="0"/>
              <a:t>Вот какие зайки,</a:t>
            </a:r>
            <a:r>
              <a:rPr lang="ru-RU" i="1" dirty="0"/>
              <a:t> </a:t>
            </a:r>
            <a:endParaRPr lang="ru-RU" dirty="0"/>
          </a:p>
          <a:p>
            <a:pPr algn="ctr">
              <a:buNone/>
            </a:pPr>
            <a:r>
              <a:rPr lang="ru-RU" dirty="0" err="1"/>
              <a:t>Зайки-побегайки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050" name="Picture 2" descr="C:\Users\Работа\Desktop\ec41270008c99beeada0becf2c3d0d6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44076" cy="7315200"/>
          </a:xfrm>
          <a:prstGeom prst="rect">
            <a:avLst/>
          </a:prstGeom>
          <a:noFill/>
        </p:spPr>
      </p:pic>
      <p:pic>
        <p:nvPicPr>
          <p:cNvPr id="5" name="Рисунок 4" descr="http://www.o-krohe.ru/images/article/orig/2017/04/graficheskij-diktant-po-kletochkam-dlya-doshkolnikov-16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57356" y="857232"/>
            <a:ext cx="5857916" cy="5572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В городке цветочном этом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целый год сияет лето.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И народ весёлый тут -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коротышками зовут.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Среди них </a:t>
            </a:r>
            <a:r>
              <a:rPr lang="ru-RU" b="1" dirty="0" err="1">
                <a:solidFill>
                  <a:srgbClr val="0070C0"/>
                </a:solidFill>
              </a:rPr>
              <a:t>Пилюлькин</a:t>
            </a:r>
            <a:r>
              <a:rPr lang="ru-RU" b="1" dirty="0">
                <a:solidFill>
                  <a:srgbClr val="0070C0"/>
                </a:solidFill>
              </a:rPr>
              <a:t> есть,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Лютик - всех не перечесть.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Самый главный, угадай-ка.</a:t>
            </a:r>
          </a:p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Ну конечно </a:t>
            </a:r>
            <a:r>
              <a:rPr lang="ru-RU" b="1" dirty="0" smtClean="0">
                <a:solidFill>
                  <a:srgbClr val="0070C0"/>
                </a:solidFill>
              </a:rPr>
              <a:t>же ……………….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Разминка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00200"/>
            <a:ext cx="6286544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-какое время года? </a:t>
            </a:r>
          </a:p>
          <a:p>
            <a:r>
              <a:rPr lang="ru-RU" b="1" dirty="0">
                <a:solidFill>
                  <a:srgbClr val="00B050"/>
                </a:solidFill>
              </a:rPr>
              <a:t>- назови весенние </a:t>
            </a:r>
            <a:r>
              <a:rPr lang="ru-RU" b="1" dirty="0" smtClean="0">
                <a:solidFill>
                  <a:srgbClr val="00B050"/>
                </a:solidFill>
              </a:rPr>
              <a:t>месяцы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- какой месяц сейчас идёт</a:t>
            </a:r>
            <a:r>
              <a:rPr lang="ru-RU" b="1" dirty="0" smtClean="0">
                <a:solidFill>
                  <a:srgbClr val="00B050"/>
                </a:solidFill>
              </a:rPr>
              <a:t>?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- сколько дней в неделе? </a:t>
            </a:r>
          </a:p>
          <a:p>
            <a:r>
              <a:rPr lang="ru-RU" b="1" dirty="0">
                <a:solidFill>
                  <a:srgbClr val="00B050"/>
                </a:solidFill>
              </a:rPr>
              <a:t>- назови </a:t>
            </a:r>
            <a:r>
              <a:rPr lang="ru-RU" b="1" dirty="0" smtClean="0">
                <a:solidFill>
                  <a:srgbClr val="00B050"/>
                </a:solidFill>
              </a:rPr>
              <a:t>их</a:t>
            </a:r>
            <a:endParaRPr lang="ru-RU" b="1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- какой сегодня день недели? </a:t>
            </a:r>
          </a:p>
          <a:p>
            <a:r>
              <a:rPr lang="ru-RU" b="1" dirty="0">
                <a:solidFill>
                  <a:srgbClr val="00B050"/>
                </a:solidFill>
              </a:rPr>
              <a:t>- какой по счету понедельник?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«Задачи – ловушки».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614998" cy="2543180"/>
          </a:xfrm>
        </p:spPr>
        <p:txBody>
          <a:bodyPr/>
          <a:lstStyle/>
          <a:p>
            <a:pPr>
              <a:buNone/>
            </a:pPr>
            <a:r>
              <a:rPr lang="ru-RU" dirty="0"/>
              <a:t>-Вот медведица идет,</a:t>
            </a:r>
          </a:p>
          <a:p>
            <a:pPr>
              <a:buNone/>
            </a:pPr>
            <a:r>
              <a:rPr lang="ru-RU" dirty="0"/>
              <a:t>Двух медвежат своих ведет.</a:t>
            </a:r>
          </a:p>
          <a:p>
            <a:pPr>
              <a:buNone/>
            </a:pPr>
            <a:r>
              <a:rPr lang="ru-RU" dirty="0"/>
              <a:t>Сколько здесь всего зверей?</a:t>
            </a:r>
          </a:p>
          <a:p>
            <a:pPr>
              <a:buNone/>
            </a:pPr>
            <a:r>
              <a:rPr lang="ru-RU" dirty="0"/>
              <a:t>Сосчитай-ка поскорей!</a:t>
            </a:r>
          </a:p>
        </p:txBody>
      </p:sp>
      <p:pic>
        <p:nvPicPr>
          <p:cNvPr id="5" name="Рисунок 4" descr="http://dis-cip.ru/images/main_778326_original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143248"/>
            <a:ext cx="3488376" cy="350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-Вот грибочки на лужайке</a:t>
            </a:r>
          </a:p>
          <a:p>
            <a:pPr>
              <a:buNone/>
            </a:pPr>
            <a:r>
              <a:rPr lang="ru-RU" dirty="0"/>
              <a:t>В жёлтых шапочках стоят.</a:t>
            </a:r>
          </a:p>
          <a:p>
            <a:pPr>
              <a:buNone/>
            </a:pPr>
            <a:r>
              <a:rPr lang="ru-RU" dirty="0"/>
              <a:t>2 грибочка, 3 грибочка.</a:t>
            </a:r>
          </a:p>
          <a:p>
            <a:pPr>
              <a:buNone/>
            </a:pPr>
            <a:r>
              <a:rPr lang="ru-RU" dirty="0"/>
              <a:t>Сколько вместе будет? </a:t>
            </a:r>
          </a:p>
        </p:txBody>
      </p:sp>
      <p:pic>
        <p:nvPicPr>
          <p:cNvPr id="5" name="Рисунок 4" descr="http://fiction-books.ru/img/1019286998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929066"/>
            <a:ext cx="2071682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ng.pngtree.com/element_origin_min_pic/16/07/10/165782033372d85.jpg"/>
          <p:cNvPicPr/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3929066"/>
            <a:ext cx="2143119" cy="24288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 У белки четыре бельчонка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Сколько у белки бельчат? </a:t>
            </a:r>
          </a:p>
        </p:txBody>
      </p:sp>
      <p:pic>
        <p:nvPicPr>
          <p:cNvPr id="5" name="Рисунок 4" descr="http://izbakurnog.ru/books/item/f00/s00/z0000039/pic/000013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78290" y="3357562"/>
            <a:ext cx="4965710" cy="3272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 Сколько ног у воробья? </a:t>
            </a:r>
          </a:p>
        </p:txBody>
      </p:sp>
      <p:pic>
        <p:nvPicPr>
          <p:cNvPr id="5" name="Рисунок 4" descr="https://100fotok.ru/wp-content/uploads/2018/11/Kartinki_vorobya_14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214686"/>
            <a:ext cx="4179892" cy="293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 Сколько пальцев на двух руках? </a:t>
            </a:r>
          </a:p>
        </p:txBody>
      </p:sp>
      <p:pic>
        <p:nvPicPr>
          <p:cNvPr id="5" name="Рисунок 4" descr="https://images.freeimages.com/images/large-previews/cca/hand-count-10-1468199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857496"/>
            <a:ext cx="4537082" cy="3096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бота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228600"/>
            <a:ext cx="9744076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 Сколько огоньков у светофора?</a:t>
            </a:r>
          </a:p>
        </p:txBody>
      </p:sp>
      <p:pic>
        <p:nvPicPr>
          <p:cNvPr id="5" name="Рисунок 4" descr="http://www.szcdr.com/upload/2/aa/2aaa62a94ce48fff33a204afbb1c67ce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357430"/>
            <a:ext cx="2286016" cy="421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186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«Весёлая математика для Незнайки»</vt:lpstr>
      <vt:lpstr>Слайд 2</vt:lpstr>
      <vt:lpstr>Разминка</vt:lpstr>
      <vt:lpstr>«Задачи – ловушки».</vt:lpstr>
      <vt:lpstr>Слайд 5</vt:lpstr>
      <vt:lpstr>Слайд 6</vt:lpstr>
      <vt:lpstr>Слайд 7</vt:lpstr>
      <vt:lpstr>Слайд 8</vt:lpstr>
      <vt:lpstr>Слайд 9</vt:lpstr>
      <vt:lpstr>Физкультурная минутка.</vt:lpstr>
      <vt:lpstr>Слайд 11</vt:lpstr>
      <vt:lpstr>«Зайки-побегайки»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«Весёлая математика для Незнайки»</dc:title>
  <dc:creator>Работа</dc:creator>
  <cp:lastModifiedBy>Работа</cp:lastModifiedBy>
  <cp:revision>3</cp:revision>
  <dcterms:created xsi:type="dcterms:W3CDTF">2019-05-30T08:16:39Z</dcterms:created>
  <dcterms:modified xsi:type="dcterms:W3CDTF">2019-05-30T08:38:19Z</dcterms:modified>
</cp:coreProperties>
</file>