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74" r:id="rId4"/>
    <p:sldId id="275" r:id="rId5"/>
    <p:sldId id="276" r:id="rId6"/>
    <p:sldId id="266" r:id="rId7"/>
    <p:sldId id="267" r:id="rId8"/>
    <p:sldId id="277" r:id="rId9"/>
    <p:sldId id="270" r:id="rId10"/>
    <p:sldId id="278" r:id="rId11"/>
    <p:sldId id="272" r:id="rId12"/>
    <p:sldId id="273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1110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77DFA-1B11-48D1-82FE-5476FE46DD9C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DDFA-E1A1-413F-80F8-D10683EF5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761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77DFA-1B11-48D1-82FE-5476FE46DD9C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DDFA-E1A1-413F-80F8-D10683EF5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673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77DFA-1B11-48D1-82FE-5476FE46DD9C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DDFA-E1A1-413F-80F8-D10683EF5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283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77DFA-1B11-48D1-82FE-5476FE46DD9C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DDFA-E1A1-413F-80F8-D10683EF5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039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77DFA-1B11-48D1-82FE-5476FE46DD9C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DDFA-E1A1-413F-80F8-D10683EF5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87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77DFA-1B11-48D1-82FE-5476FE46DD9C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DDFA-E1A1-413F-80F8-D10683EF5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838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77DFA-1B11-48D1-82FE-5476FE46DD9C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DDFA-E1A1-413F-80F8-D10683EF5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323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77DFA-1B11-48D1-82FE-5476FE46DD9C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DDFA-E1A1-413F-80F8-D10683EF5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631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77DFA-1B11-48D1-82FE-5476FE46DD9C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DDFA-E1A1-413F-80F8-D10683EF5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039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77DFA-1B11-48D1-82FE-5476FE46DD9C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DDFA-E1A1-413F-80F8-D10683EF5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695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77DFA-1B11-48D1-82FE-5476FE46DD9C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FDDFA-E1A1-413F-80F8-D10683EF5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317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C77DFA-1B11-48D1-82FE-5476FE46DD9C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FDDFA-E1A1-413F-80F8-D10683EF5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064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9184" y="365760"/>
            <a:ext cx="11503152" cy="4160519"/>
          </a:xfrm>
        </p:spPr>
        <p:txBody>
          <a:bodyPr>
            <a:noAutofit/>
          </a:bodyPr>
          <a:lstStyle/>
          <a:p>
            <a:pPr algn="ctr"/>
            <a:r>
              <a:rPr lang="ru-RU" sz="8000" dirty="0" err="1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Адвент</a:t>
            </a:r>
            <a:r>
              <a:rPr lang="ru-RU" sz="8000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-календарь </a:t>
            </a:r>
            <a:br>
              <a:rPr lang="ru-RU" sz="8000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8000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«В ожидании Нового года»</a:t>
            </a:r>
            <a:endParaRPr lang="ru-RU" sz="8000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28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родителями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заданий в детском саду по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адвент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-календарю, воспитатель предлагает родителям выполнить с детьми небольшие задания дома. Например, сделать своими руками елочную игрушку, новогоднюю открытку, испечь печенье.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0470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48000" y="172084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199" y="365124"/>
            <a:ext cx="11208657" cy="6492875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Таким образом,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адвент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-календарь помогает педагогам решить несколько задач: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праздничной атмосферы в группе.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Распределение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нагрузки по подготовке к Новому году в течение месяца. Закрепление знаний детей о порядке следования дней недели, повторение счета.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будут с удовольствием приходить в детский сад, ждать новые задания. Кроме того, у воспитанников (особенно младших групп) появится дополнительный стимул поскорее заснуть днем, чтобы проснувшись, найти в почтовом ящике украшение для елки. С 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адвент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-календарем ожидание праздника станет для детей и их родителей увлекательным занятием.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97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929178" y="1687285"/>
            <a:ext cx="10515600" cy="2837551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8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4182" y="290945"/>
            <a:ext cx="11180618" cy="113607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адвент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-календарь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1524000" y="1911927"/>
            <a:ext cx="9144000" cy="2770909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Адвент-календарь-это календарь ожидания. Он помогает детям вести отчет до определенной даты , а так же каждый день наполняет интересными заданиями и игрой.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69" r="5123" b="4988"/>
          <a:stretch/>
        </p:blipFill>
        <p:spPr>
          <a:xfrm>
            <a:off x="8715829" y="4125603"/>
            <a:ext cx="2175164" cy="2503870"/>
          </a:xfrm>
          <a:prstGeom prst="rect">
            <a:avLst/>
          </a:prstGeom>
        </p:spPr>
      </p:pic>
      <p:pic>
        <p:nvPicPr>
          <p:cNvPr id="5122" name="Picture 2" descr="https://sun9-60.userapi.com/c846523/v846523655/113643/Bq5GxY1taP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004" y="4274199"/>
            <a:ext cx="2355274" cy="2355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22.userapi.com/c846320/v846320655/11b377/4pMnvN-oIr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919" y="4274199"/>
            <a:ext cx="2076162" cy="2461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698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07819"/>
            <a:ext cx="9144000" cy="10116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календаря ожидания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537855"/>
            <a:ext cx="9144000" cy="4696690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Первыми календари ожидания начали вести немцы-лютеране еще в начале 19 века. Первый 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адвент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-календарь для детей сделал Герхард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Ланг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1908  году он распечатал календарь с 24 картинками, за которыми можно было спрятать сладости. Он запустил производство и постоянно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921" y="3754582"/>
            <a:ext cx="5694158" cy="295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94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</a:t>
            </a:r>
            <a:r>
              <a:rPr lang="ru-RU" sz="6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адвент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-календаря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8200" y="1565564"/>
            <a:ext cx="10515600" cy="508461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Активизация познавательной и творческой деятельности детей.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оздать для детей атмосферу волшебства, упорядочить подготовку к Новому году; </a:t>
            </a:r>
          </a:p>
          <a:p>
            <a:pPr>
              <a:lnSpc>
                <a:spcPct val="12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дошкольников о новогоднем празднике;</a:t>
            </a:r>
          </a:p>
          <a:p>
            <a:pPr>
              <a:lnSpc>
                <a:spcPct val="12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Закрепить знания о порядке следования дней недели;</a:t>
            </a:r>
          </a:p>
          <a:p>
            <a:pPr>
              <a:lnSpc>
                <a:spcPct val="12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творческие способности. </a:t>
            </a:r>
          </a:p>
          <a:p>
            <a:pPr>
              <a:lnSpc>
                <a:spcPct val="12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умение работать в коллективе, доводить начатое дело до конца.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Побудить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принимать активное участие в подготовке и проведении новогоднего утренника;</a:t>
            </a:r>
          </a:p>
          <a:p>
            <a:pPr>
              <a:lnSpc>
                <a:spcPct val="12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творческой активности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воображения;</a:t>
            </a:r>
          </a:p>
          <a:p>
            <a:pPr>
              <a:lnSpc>
                <a:spcPct val="12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любознательность, активность.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122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524000" y="193964"/>
            <a:ext cx="9144000" cy="24799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составления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Адвент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-календаря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524000" y="1870364"/>
            <a:ext cx="9144000" cy="4585854"/>
          </a:xfrm>
        </p:spPr>
        <p:txBody>
          <a:bodyPr>
            <a:normAutofit lnSpcReduction="10000"/>
          </a:bodyPr>
          <a:lstStyle/>
          <a:p>
            <a:pPr algn="l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заданной теме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 игры</a:t>
            </a:r>
          </a:p>
          <a:p>
            <a:pPr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Сохранение</a:t>
            </a:r>
          </a:p>
          <a:p>
            <a:pPr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тайны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cxnSp>
        <p:nvCxnSpPr>
          <p:cNvPr id="6" name="Прямая со стрелкой 5"/>
          <p:cNvCxnSpPr>
            <a:stCxn id="4" idx="0"/>
          </p:cNvCxnSpPr>
          <p:nvPr/>
        </p:nvCxnSpPr>
        <p:spPr>
          <a:xfrm flipH="1">
            <a:off x="2493818" y="1870364"/>
            <a:ext cx="3602182" cy="8035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151418" y="1870364"/>
            <a:ext cx="3657600" cy="297872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3061855" y="1870364"/>
            <a:ext cx="3089563" cy="376843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151418" y="1870364"/>
            <a:ext cx="0" cy="16486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1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сделать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адвент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-календарь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550" t="2673" r="3623"/>
          <a:stretch/>
        </p:blipFill>
        <p:spPr>
          <a:xfrm>
            <a:off x="617220" y="1668779"/>
            <a:ext cx="2811780" cy="42350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4440" y="2411074"/>
            <a:ext cx="3183119" cy="424126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3961" t="3328" r="4167" b="2900"/>
          <a:stretch/>
        </p:blipFill>
        <p:spPr>
          <a:xfrm>
            <a:off x="8778240" y="1668780"/>
            <a:ext cx="2926080" cy="4137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51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работы с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адвент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-календарем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01365" y="2064761"/>
            <a:ext cx="2959774" cy="36614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00" y="3445586"/>
            <a:ext cx="3813897" cy="286363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5643" y="3337498"/>
            <a:ext cx="4287151" cy="2971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68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детьми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Например, в конце ноября –воспитатель объявляет детям, что через несколько дней придет зима, а вместе с ней праздник Новый год и начнет свою работу почта Деда Мороза. Предлагает детям написать (нарисовать) письмо Деду Морозу (вместе с родителями). Дети пишут/рисуют письма и опускают их в почтовый ящик. 2 декабря после отправки писем, дошкольники приходят в детский сад и получают посылку от Деда Мороза. В посылке – письмо, зашифрованное послание,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адвент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-календарь и первое задание. ВАЖНО! Все задания дети выполняют в первой половине дня, а после дневного сна получают украшение на елку. Каждое украшение они приклеивают самостоятельно снизу-вверх, закрывая по порядку кружочки с цифрами. Для этого календарь необходимо повесить на уровне роста дошкольников</a:t>
            </a:r>
            <a:r>
              <a:rPr lang="ru-RU" dirty="0">
                <a:solidFill>
                  <a:srgbClr val="38383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377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0226" y="401783"/>
            <a:ext cx="4270332" cy="63592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20226" y="2327564"/>
            <a:ext cx="427033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Здравствуйте, дорогие ребята! До чего же красивые открытки у вас вчера получились! Молодцы! Признаюсь, вам, я тоже очень люблю рисовать. Мои рисунки – это морозные узоры да снежинки на окнах домов. Рассмотрите сегодня на прогулке, какого цвета и размера бывают снежинки. Каждая снежинка уникальна, не бывает двух одинаковых снежинок. В основном у меня получаются маленькие снежинки – около 5 мм. Но однажды во время снегопада я сделал самую большую снежинку. Ее размер был около 38 см. Большие снежинки мне тяжело делать самому. Не поспеваю я все окошки разукрасить морозными узорами. Помогите мне, ребята, выполните мое следующее задание – сделайте снежинки сами и украсьте ими окна в вашей группе. Ваш Дедушка Мороз.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4882" y="5582085"/>
            <a:ext cx="569817" cy="569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94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335</Words>
  <Application>Microsoft Office PowerPoint</Application>
  <PresentationFormat>Широкоэкранный</PresentationFormat>
  <Paragraphs>37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Monotype Corsiva</vt:lpstr>
      <vt:lpstr>Times New Roman</vt:lpstr>
      <vt:lpstr>Тема Office</vt:lpstr>
      <vt:lpstr>Адвент-календарь  «В ожидании Нового года»</vt:lpstr>
      <vt:lpstr>Что такое адвент-календарь</vt:lpstr>
      <vt:lpstr>История календаря ожидания</vt:lpstr>
      <vt:lpstr>Цели и задачи адвент-календаря </vt:lpstr>
      <vt:lpstr>Принципы составления Адвент-календаря </vt:lpstr>
      <vt:lpstr>Как сделать адвент-календарь</vt:lpstr>
      <vt:lpstr>Алгоритм работы с адвент-календарем</vt:lpstr>
      <vt:lpstr>Работа с детьми  </vt:lpstr>
      <vt:lpstr>Презентация PowerPoint</vt:lpstr>
      <vt:lpstr>Взаимодействие с родителями  </vt:lpstr>
      <vt:lpstr>Таким образом, адвент-календарь помогает педагогам решить несколько задач:  Создание праздничной атмосферы в группе.  Распределение нагрузки по подготовке к Новому году в течение месяца. Закрепление знаний детей о порядке следования дней недели, повторение счета.    Дети будут с удовольствием приходить в детский сад, ждать новые задания. Кроме того, у воспитанников (особенно младших групп) появится дополнительный стимул поскорее заснуть днем, чтобы проснувшись, найти в почтовом ящике украшение для елки. С адвент-календарем ожидание праздника станет для детей и их родителей увлекательным занятием. </vt:lpstr>
      <vt:lpstr>Спасибо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Адвент-календарь как инновационная игровая форма  обучения детей</dc:title>
  <dc:creator>admin</dc:creator>
  <cp:lastModifiedBy>admin</cp:lastModifiedBy>
  <cp:revision>30</cp:revision>
  <dcterms:created xsi:type="dcterms:W3CDTF">2019-12-07T17:08:24Z</dcterms:created>
  <dcterms:modified xsi:type="dcterms:W3CDTF">2020-12-20T10:20:48Z</dcterms:modified>
</cp:coreProperties>
</file>