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3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9000">
        <p:split orient="vert"/>
        <p:sndAc>
          <p:stSnd>
            <p:snd r:embed="rId14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13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7" y="1095375"/>
            <a:ext cx="7610745" cy="470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bs.twimg.com/media/C_ObYhQXcAAj8qW.jpg:large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45632"/>
            <a:ext cx="5292587" cy="3312368"/>
          </a:xfrm>
          <a:prstGeom prst="rect">
            <a:avLst/>
          </a:prstGeom>
          <a:noFill/>
          <a:extLst/>
        </p:spPr>
      </p:pic>
      <p:pic>
        <p:nvPicPr>
          <p:cNvPr id="3" name="Picture 2" descr="На Центральной площади Можги идет установка памятника Батыру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748"/>
            <a:ext cx="3528391" cy="3456384"/>
          </a:xfrm>
          <a:prstGeom prst="rect">
            <a:avLst/>
          </a:prstGeom>
          <a:noFill/>
          <a:extLst/>
        </p:spPr>
      </p:pic>
      <p:pic>
        <p:nvPicPr>
          <p:cNvPr id="4" name="Рисунок 3" descr="https://mir-s3-cdn-cf.behance.net/project_modules/max_1200/14f1fd44633325.5818e0efb958b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501"/>
            <a:ext cx="3708412" cy="34921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9687070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7" y="1095375"/>
            <a:ext cx="7610745" cy="470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29458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6000">
        <p:circle/>
        <p:sndAc>
          <p:stSnd>
            <p:snd r:embed="rId4" name="zvuk-mashina-zavelas-i-poehala-11773.wav"/>
          </p:stSnd>
        </p:sndAc>
      </p:transition>
    </mc:Choice>
    <mc:Fallback>
      <p:transition spd="slow">
        <p:circle/>
        <p:sndAc>
          <p:stSnd>
            <p:snd r:embed="rId2" name="zvuk-mashina-zavelas-i-poehala-11773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26" y="1095375"/>
            <a:ext cx="7610745" cy="4709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722553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0">
        <p:split orient="vert"/>
        <p:sndAc>
          <p:stSnd>
            <p:snd r:embed="rId4" name="zvuk-mashina-zavelas-i-poehala-11773.wav"/>
          </p:stSnd>
        </p:sndAc>
      </p:transition>
    </mc:Choice>
    <mc:Fallback>
      <p:transition spd="slow">
        <p:split orient="vert"/>
        <p:sndAc>
          <p:stSnd>
            <p:snd r:embed="rId2" name="zvuk-mashina-zavelas-i-poehala-1177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383" b="9668"/>
          <a:stretch>
            <a:fillRect/>
          </a:stretch>
        </p:blipFill>
        <p:spPr bwMode="auto">
          <a:xfrm>
            <a:off x="214282" y="214290"/>
            <a:ext cx="8786874" cy="646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399225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dn.fishki.net/upload/post/201405/22/1271208/8a540a79dd897e0affb4864f13b804b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580112" cy="3428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pravdaurfo.ru/sites/default/files/c4c726c8d42e0987ef746df305da4cd1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450950"/>
            <a:ext cx="5580112" cy="3407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52103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alon.ru/storage/thumbs/gallery/370/369532/835_3500_s1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0648"/>
            <a:ext cx="8736905" cy="63367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72289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ozhgatv.ru/sites/default/files/field/image/diktor_13.still1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387424"/>
            <a:ext cx="9113423" cy="9145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957842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pbs.twimg.com/media/C_ObYhQXcAAj8qW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01816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На Центральной площади Можги идет установка памятника Батыр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57166"/>
            <a:ext cx="5760640" cy="6857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912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ozhgatv.ru/sites/default/files/field/image/diktor_13.still119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3744416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1227"/>
            <a:ext cx="4608512" cy="333777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Рисунок 3" descr="https://ros-spravka.ru/upload/iblock/926/zoopark_izhevsk-foto3-9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428" y="3501008"/>
            <a:ext cx="5572844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87590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329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65</cp:revision>
  <dcterms:created xsi:type="dcterms:W3CDTF">2020-11-15T08:30:32Z</dcterms:created>
  <dcterms:modified xsi:type="dcterms:W3CDTF">2020-11-20T09:42:27Z</dcterms:modified>
</cp:coreProperties>
</file>