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1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67" d="100"/>
          <a:sy n="67" d="100"/>
        </p:scale>
        <p:origin x="-36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587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749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66500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68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536052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1094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6142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231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276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59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641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12/26/2014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254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12/26/2014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896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12/26/2014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189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384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smtClean="0"/>
              <a:t>12/26/2014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067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12/26/2014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153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935255"/>
            <a:ext cx="7772400" cy="116492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i="1" dirty="0">
                <a:solidFill>
                  <a:srgbClr val="794BBE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Крестьянский быт конца XIX – начала XX века.</a:t>
            </a:r>
            <a:endParaRPr lang="ru-RU" sz="40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830" y="1"/>
            <a:ext cx="5812075" cy="4734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9711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785" y="4800600"/>
            <a:ext cx="2855935" cy="1449888"/>
          </a:xfrm>
        </p:spPr>
        <p:txBody>
          <a:bodyPr/>
          <a:lstStyle/>
          <a:p>
            <a:r>
              <a:rPr lang="ru-RU" sz="4000" b="1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Одежда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56766" y="4634629"/>
            <a:ext cx="8730641" cy="2079321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just">
              <a:lnSpc>
                <a:spcPct val="115000"/>
              </a:lnSpc>
            </a:pP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Праздничная  одежда крестьянок отличалась от будничной различными украшениями: вышивками, лентами, цветными головными платками. Ткани с орнаментом, который был оригинален для каждой местности, селянки изготовляли на домашних станках. В праздничную одежду наряжались не только по праздникам, на деревенские гуляния и посиделки, в церковь, при приеме гостей, но и на некоторые виды работ, сенокос.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47" y="642938"/>
            <a:ext cx="2367916" cy="3699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838" y="482252"/>
            <a:ext cx="1662112" cy="4021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099" y="1400173"/>
            <a:ext cx="1906524" cy="2918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447" y="1387632"/>
            <a:ext cx="2953553" cy="2665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0858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339" y="5314167"/>
            <a:ext cx="3243313" cy="566738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Одежда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144034" y="4784942"/>
            <a:ext cx="8592854" cy="155322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Крестьянин С. Т. Семенов об изменениях в  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одежде крестьян 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начала ХХ в. писал, что «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самотканки 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вытеснялись ситцем. Зипуны и кафтаны заменились кофтами и пиджаками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Молодые люди ходили в 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пиджаках, 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подпоясывая брюки 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ремнями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 пряжками. В прошлое уходили традиционные женские головные уборы. Сельские девушки ходили с непокрытой головой, украшая ее искусственными цветами, накидывая платок на плечи. Деревенские модницы носили приталенные кофточки, «</a:t>
            </a:r>
            <a:r>
              <a:rPr lang="ru-RU" sz="1400" dirty="0" err="1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польты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шубки. Обзавелись зонтиками и калошами.</a:t>
            </a:r>
            <a:endParaRPr lang="ru-RU" sz="1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614" y="424703"/>
            <a:ext cx="2781300" cy="4090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153" y="424702"/>
            <a:ext cx="2754032" cy="4090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807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312" y="5135671"/>
            <a:ext cx="11248373" cy="156575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l"/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   Познание </a:t>
            </a:r>
            <a:r>
              <a:rPr lang="ru-RU" sz="18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жизни </a:t>
            </a:r>
            <a:r>
              <a:rPr lang="ru-RU" sz="18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русской деревни рубежа XIX - XX веков невозможно без реконструкции крестьянского быта. В крестьянской повседневности находили свое </a:t>
            </a:r>
            <a:r>
              <a:rPr lang="ru-RU" sz="18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воплощение</a:t>
            </a:r>
            <a:r>
              <a:rPr lang="ru-RU" sz="18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как традиционный сельский уклад, так и перемены, которые были </a:t>
            </a:r>
            <a:r>
              <a:rPr lang="ru-RU" sz="18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вызваны хозяйственным </a:t>
            </a:r>
            <a:r>
              <a:rPr lang="ru-RU" sz="18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культурным развитием страны. Содержание бытовой культуры </a:t>
            </a:r>
            <a:r>
              <a:rPr lang="ru-RU" sz="18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тамбовского села исследуем </a:t>
            </a:r>
            <a:r>
              <a:rPr lang="ru-RU" sz="18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посредством анализа его материальных компонентов: пищи, жилища </a:t>
            </a:r>
            <a:r>
              <a:rPr lang="ru-RU" sz="18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одежды.</a:t>
            </a:r>
            <a:endParaRPr lang="ru-RU" sz="1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302" y="2182197"/>
            <a:ext cx="4037509" cy="2980416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22" y="347969"/>
            <a:ext cx="6113615" cy="3206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4171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2812093" cy="1463040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Пища</a:t>
            </a:r>
            <a:endParaRPr lang="ru-RU" sz="6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981195" y="4584526"/>
            <a:ext cx="8805797" cy="227347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Традиционно крестьянин кормился от трудов своих. Народная пословица гласит: «Что потопаешь, то и полопаешь». Состав крестьянской пищи определялся выращенными полевыми и огородными культурами. Покупные яства в деревне были редкостью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Огромный объем работы по хозяйству не оставлял стряпухе времени на готовку разносолов и повседневная еда была однообразной. Только в праздничные дни, когда у хозяйки было достаточно времени, на 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столе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появлялись иные блюда. В этом отношении характерно свидетельство </a:t>
            </a:r>
            <a:r>
              <a:rPr lang="ru-RU" sz="1400" dirty="0" err="1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Хлебниковой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работавшей в середине 20-х гг. ХХ в. сельским учителем в с. </a:t>
            </a:r>
            <a:r>
              <a:rPr lang="ru-RU" sz="1400" dirty="0" err="1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Сурава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Тамбовского уезда. Она вспоминала: «Ели щи из одной капусты и суп из одной картошки. Пироги и блины пекли один - два раза в год по большим 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праздникам»… </a:t>
            </a:r>
            <a:endParaRPr lang="ru-RU" sz="1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7" y="314325"/>
            <a:ext cx="4229100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443" y="3371850"/>
            <a:ext cx="6364357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001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99" y="4800600"/>
            <a:ext cx="2567836" cy="1224419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Пища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68876" y="4759891"/>
            <a:ext cx="8968635" cy="200416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Из круп, употребляемых в пищу в Тамбовской губернии, наиболее распространено было просо. Из нее варили кашу «</a:t>
            </a:r>
            <a:r>
              <a:rPr lang="ru-RU" sz="1400" dirty="0" err="1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сливуху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или кулеш, когда в кашу добавляли свиное сало. Постные щи заправляли растительным маслом, а скоромные щи забеливали молоком или сметаной. Основными овощами, употребляемыми в пищу, здесь являлись капуста и картофель. Морковь, свеклу и другие корнеплоды до революции в селах Тамбовской губернии выращивали мало. Огурцы появились на огородах тамбовских крестьян лишь в советское время. Еще позже, в предвоенные годы, на приусадебных участках стали выращивать помидоры. Традиционно в деревнях культивировали и употребляли в пищу бобовые: горох, фасоль, 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чечевицу.</a:t>
            </a:r>
            <a:endParaRPr lang="ru-RU" sz="1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171450"/>
            <a:ext cx="5800725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5060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786" y="4800599"/>
            <a:ext cx="2304789" cy="1324627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Пища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67418" y="4647155"/>
            <a:ext cx="9081371" cy="2116899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Достаток пищи носил сезонный характер. Относительно сытый период от Покрова до святок сменялся полуголодным существованием в весенне – летнюю пору. Состав употребляемой пищи находился в прямой зависимости от церковного календаря. Питание крестьянской семьи выступало отражением хозяйственной состоятельности двора. Отличие в пище зажиточных и бедных крестьян заключалось не ее в качестве, а в количестве.</a:t>
            </a:r>
            <a:endParaRPr lang="ru-RU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612" y="363141"/>
            <a:ext cx="7286625" cy="4140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44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209" y="4800599"/>
            <a:ext cx="2768251" cy="1712935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Жилище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7833" b="17833"/>
          <a:stretch>
            <a:fillRect/>
          </a:stretch>
        </p:blipFill>
        <p:spPr>
          <a:xfrm>
            <a:off x="5115211" y="1828800"/>
            <a:ext cx="5908110" cy="2642992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730674" y="4496844"/>
            <a:ext cx="9319364" cy="2361155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Изба являлась традиционным жилищем 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тамбовского крестьянина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Постройка дома для крестьянина это важный этап в его 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жизни. 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Усадьба под новостройку отводилась решением сельского схода. Заготовка бревен и возведение сруба обычно осуществлялась посредством мирской или соседской 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помощи.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Избы строили из круглых неотесанных бревен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Состояние крестьянской избы и надворных построек выступало верным показателем хозяйственного состояния крестьянской семьи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122956"/>
            <a:ext cx="4843463" cy="3633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6764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727" y="4913334"/>
            <a:ext cx="2580363" cy="1525044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Жилище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8631" b="18631"/>
          <a:stretch>
            <a:fillRect/>
          </a:stretch>
        </p:blipFill>
        <p:spPr>
          <a:xfrm>
            <a:off x="0" y="146079"/>
            <a:ext cx="5198301" cy="3498995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956142" y="4546947"/>
            <a:ext cx="8868426" cy="2192055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Крестьянская изба конца XIX в. мало, чем отличалась от сельского жилища века предыдущего. Большую часть комнаты занимала печь, служащая, как для обогрева, так и для приготовления пищи. Во многих семьях она заменяла баню. Большинство крестьянских изб топились «по-черному». В 1892 г. в с. Кобельке Богоявленской волости Тамбовской губернии из 533 дворов 442 отапливались «по-черному» и 91 «по белому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каждой избе 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 стол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 лавки вдоль стен. Иная мебель практически отсутствовала. Не во всех семьях имелись скамейки и табуретки. Спали обычно зимой на печах, летом на 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полатях. 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было не так жестко, стелили солому, которую накрывали дерюгой.</a:t>
            </a:r>
            <a:endParaRPr lang="ru-RU" sz="1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723" y="1164922"/>
            <a:ext cx="5931834" cy="339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54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996" y="4800600"/>
            <a:ext cx="2943616" cy="1387258"/>
          </a:xfrm>
        </p:spPr>
        <p:txBody>
          <a:bodyPr/>
          <a:lstStyle/>
          <a:p>
            <a:r>
              <a:rPr lang="ru-RU" sz="4000" b="1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Жилище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331922" y="4647155"/>
            <a:ext cx="8730642" cy="2054269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Посуда была исключительно деревянной или глиняной. Деревянными были ложки, солонки, ведра, глиняными – крынки, миски. Металлических вещей было совсем мало: чугуны, в которых варили пищу, ухват для вытаскивания из печи чугунов, насаженный на деревянную палку, ножи. Освещались крестьянские избы лучиной. В конце XIX – начале XX века крестьяне, сначала зажиточные, стали приобретать керосиновые лампы со стеклом. </a:t>
            </a:r>
            <a:endParaRPr lang="ru-RU" sz="1400" dirty="0"/>
          </a:p>
        </p:txBody>
      </p:sp>
      <p:pic>
        <p:nvPicPr>
          <p:cNvPr id="5" name="Рисунок 4" descr="https://encrypted-tbn0.gstatic.com/images?q=tbn:ANd9GcSGY36Xvs44IO36fQOZBWl7s3_PJtUqRkDFKX2lZ9f8RxFE0dCf"/>
          <p:cNvPicPr>
            <a:picLocks noGrp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43" b="20143"/>
          <a:stretch>
            <a:fillRect/>
          </a:stretch>
        </p:blipFill>
        <p:spPr bwMode="auto">
          <a:xfrm>
            <a:off x="100208" y="100208"/>
            <a:ext cx="6388274" cy="4355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8482" y="646784"/>
            <a:ext cx="3157561" cy="3740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043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255" y="4800600"/>
            <a:ext cx="2981194" cy="1550096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Одежда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780778" y="4622103"/>
            <a:ext cx="9018740" cy="2091847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Крестьянская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одежда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подразделялась на повседневную и праздничную. Преимущественно крестьянское платье было домотканым. Только часть зажиточная деревни позволяла покупать себе фабричные ткани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    Основу обыденной  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одежды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тамбовских крестьянок составлял традиционный южнорусский костюм, испытывавший в конце XIX века значительное влияние городской моды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Девушки и замужние бабы в Моршанском уезде Тамбовской губернии носили сарафаны. В ряде мест у селянок сохранилась клетчатая или полосатая «</a:t>
            </a:r>
            <a:r>
              <a:rPr lang="ru-RU" sz="1400" dirty="0" err="1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панёва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на головах «кокошники» и </a:t>
            </a:r>
            <a:r>
              <a:rPr lang="ru-RU" sz="1400" dirty="0" err="1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волосники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 возвышениями или даже рогами. Привычная женская обувь «коты» (</a:t>
            </a:r>
            <a:r>
              <a:rPr lang="ru-RU" sz="1400" dirty="0" err="1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чоботы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уступили место башмакам или полусапожкам «со скрипом</a:t>
            </a:r>
            <a:r>
              <a:rPr lang="ru-RU" sz="1400" dirty="0" smtClean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" y="317263"/>
            <a:ext cx="6441843" cy="375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034" y="660623"/>
            <a:ext cx="2672141" cy="3968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1598588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281</TotalTime>
  <Words>236</Words>
  <Application>Microsoft Office PowerPoint</Application>
  <PresentationFormat>Произвольный</PresentationFormat>
  <Paragraphs>21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Грань</vt:lpstr>
      <vt:lpstr>Крестьянский быт конца XIX – начала XX века.</vt:lpstr>
      <vt:lpstr>     Познание жизни русской деревни рубежа XIX - XX веков невозможно без реконструкции крестьянского быта. В крестьянской повседневности находили свое воплощение, как традиционный сельский уклад, так и перемены, которые были вызваны хозяйственным и культурным развитием страны. Содержание бытовой культуры тамбовского села исследуем посредством анализа его материальных компонентов: пищи, жилища и одежды.</vt:lpstr>
      <vt:lpstr>Пища</vt:lpstr>
      <vt:lpstr>Пища</vt:lpstr>
      <vt:lpstr>Пища</vt:lpstr>
      <vt:lpstr>Жилище </vt:lpstr>
      <vt:lpstr>Жилище </vt:lpstr>
      <vt:lpstr>Жилище</vt:lpstr>
      <vt:lpstr>Одежда</vt:lpstr>
      <vt:lpstr>Одежда</vt:lpstr>
      <vt:lpstr>Одежда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Крестьянский быт конца XIX – начала XX века.</dc:title>
  <dc:creator>лёша</dc:creator>
  <cp:lastModifiedBy>iven</cp:lastModifiedBy>
  <cp:revision>18</cp:revision>
  <dcterms:created xsi:type="dcterms:W3CDTF">2002-01-01T00:02:11Z</dcterms:created>
  <dcterms:modified xsi:type="dcterms:W3CDTF">2014-12-26T10:20:04Z</dcterms:modified>
</cp:coreProperties>
</file>