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821"/>
    <a:srgbClr val="0AE1E6"/>
    <a:srgbClr val="002A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AA4A-32C0-480F-B801-413E968E1C56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1F45E-6CFF-4167-9C34-E8AE9C53085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92697"/>
            <a:ext cx="7990656" cy="1080119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004821"/>
                </a:solidFill>
              </a:rPr>
              <a:t>Урок экологии</a:t>
            </a:r>
            <a:endParaRPr lang="ru-RU" sz="6600" b="1" dirty="0">
              <a:solidFill>
                <a:srgbClr val="00482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581128"/>
            <a:ext cx="6400800" cy="17526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Составила: Калачева Л.А., учитель начальных классов МБОУ «Школа №66» г. Н.Новгород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132856"/>
            <a:ext cx="2376265" cy="2465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Животные Красной книги Росси</a:t>
            </a:r>
            <a:r>
              <a:rPr lang="ru-RU" dirty="0" smtClean="0">
                <a:solidFill>
                  <a:srgbClr val="FF0000"/>
                </a:solidFill>
              </a:rPr>
              <a:t>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373228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196752"/>
            <a:ext cx="3600400" cy="2781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861047"/>
            <a:ext cx="3672408" cy="278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7" y="4077072"/>
            <a:ext cx="478842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2060"/>
                </a:solidFill>
              </a:rPr>
              <a:t>И.С.Тургенев: </a:t>
            </a:r>
            <a:r>
              <a:rPr lang="ru-RU" b="1" i="1" dirty="0">
                <a:solidFill>
                  <a:srgbClr val="002060"/>
                </a:solidFill>
              </a:rPr>
              <a:t>«Любовь…сильнее смерти и страха смерти. Только ею, только любовью держится и движется жизнь». </a:t>
            </a:r>
            <a:r>
              <a:rPr lang="ru-RU" b="1" i="1" dirty="0" smtClean="0">
                <a:solidFill>
                  <a:srgbClr val="002060"/>
                </a:solidFill>
              </a:rPr>
              <a:t/>
            </a:r>
            <a:br>
              <a:rPr lang="ru-RU" b="1" i="1" dirty="0" smtClean="0">
                <a:solidFill>
                  <a:srgbClr val="002060"/>
                </a:solidFill>
              </a:rPr>
            </a:b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36912"/>
            <a:ext cx="5110783" cy="3847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878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u="sng" dirty="0" smtClean="0">
                <a:solidFill>
                  <a:srgbClr val="002A13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8000" dirty="0" smtClean="0">
                <a:solidFill>
                  <a:srgbClr val="002A1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8000" dirty="0" smtClean="0">
                <a:solidFill>
                  <a:srgbClr val="002A1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dirty="0" smtClean="0">
                <a:solidFill>
                  <a:srgbClr val="002A13"/>
                </a:solidFill>
                <a:latin typeface="Times New Roman" pitchFamily="18" charset="0"/>
                <a:cs typeface="Times New Roman" pitchFamily="18" charset="0"/>
              </a:rPr>
              <a:t>Сохраним живое</a:t>
            </a:r>
            <a:endParaRPr lang="ru-RU" sz="8000" dirty="0">
              <a:solidFill>
                <a:srgbClr val="002A1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636912"/>
            <a:ext cx="59912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2A13"/>
                </a:solidFill>
                <a:latin typeface="Times New Roman" pitchFamily="18" charset="0"/>
                <a:cs typeface="Times New Roman" pitchFamily="18" charset="0"/>
              </a:rPr>
              <a:t>Цели урока:</a:t>
            </a:r>
            <a:br>
              <a:rPr lang="ru-RU" b="1" dirty="0" smtClean="0">
                <a:solidFill>
                  <a:srgbClr val="002A1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A13"/>
                </a:solidFill>
                <a:latin typeface="Times New Roman" pitchFamily="18" charset="0"/>
                <a:cs typeface="Times New Roman" pitchFamily="18" charset="0"/>
              </a:rPr>
              <a:t>Узнать: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какие опасности грозят </a:t>
            </a: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природе;</a:t>
            </a:r>
            <a:b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 2) что в нашей стране и в мире делают </a:t>
            </a:r>
            <a: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для того, чтобы защитить </a:t>
            </a: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природу;</a:t>
            </a:r>
            <a:b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3)что </a:t>
            </a:r>
            <a:r>
              <a:rPr lang="ru-RU" b="1" dirty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каждый из нас может сделать для </a:t>
            </a:r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природы. </a:t>
            </a:r>
            <a:endParaRPr lang="ru-RU" b="1" dirty="0">
              <a:solidFill>
                <a:srgbClr val="00482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94458"/>
            <a:ext cx="6336704" cy="5738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4821"/>
                </a:solidFill>
                <a:latin typeface="Times New Roman" pitchFamily="18" charset="0"/>
                <a:cs typeface="Times New Roman" pitchFamily="18" charset="0"/>
              </a:rPr>
              <a:t>Олененок</a:t>
            </a:r>
            <a:endParaRPr lang="ru-RU" b="1" dirty="0">
              <a:solidFill>
                <a:srgbClr val="00482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56"/>
            <a:ext cx="8424936" cy="5440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0AE1E6"/>
                </a:solidFill>
              </a:rPr>
              <a:t>Эскимосы на охоте</a:t>
            </a:r>
            <a:endParaRPr lang="ru-RU" sz="6000" b="1" dirty="0">
              <a:solidFill>
                <a:srgbClr val="0AE1E6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5030" y="1600200"/>
            <a:ext cx="687394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243"/>
            <a:ext cx="9143999" cy="687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4821"/>
                </a:solidFill>
              </a:rPr>
              <a:t>Защитники природы</a:t>
            </a:r>
            <a:endParaRPr lang="ru-RU" sz="6600" b="1" dirty="0">
              <a:solidFill>
                <a:srgbClr val="004821"/>
              </a:solidFill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4038600" cy="3345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3002" y="2132856"/>
            <a:ext cx="437587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31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Урок экологии</vt:lpstr>
      <vt:lpstr>Слайд 2</vt:lpstr>
      <vt:lpstr>Тема:  Сохраним живое</vt:lpstr>
      <vt:lpstr>       Цели урока: Узнать: 1) какие опасности грозят природе;  2) что в нашей стране и в мире делают для того, чтобы защитить природу; 3)что каждый из нас может сделать для природы. </vt:lpstr>
      <vt:lpstr>Слайд 5</vt:lpstr>
      <vt:lpstr>Олененок</vt:lpstr>
      <vt:lpstr>Эскимосы на охоте</vt:lpstr>
      <vt:lpstr>Слайд 8</vt:lpstr>
      <vt:lpstr>Защитники природы</vt:lpstr>
      <vt:lpstr>Животные Красной книги России</vt:lpstr>
      <vt:lpstr>   И.С.Тургенев: «Любовь…сильнее смерти и страха смерти. Только ею, только любовью держится и движется жизнь».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экологии</dc:title>
  <dc:creator>Наталья</dc:creator>
  <cp:lastModifiedBy>Наталья</cp:lastModifiedBy>
  <cp:revision>5</cp:revision>
  <dcterms:created xsi:type="dcterms:W3CDTF">2018-02-11T21:48:23Z</dcterms:created>
  <dcterms:modified xsi:type="dcterms:W3CDTF">2018-02-11T22:29:15Z</dcterms:modified>
</cp:coreProperties>
</file>