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Открытое занятие </a:t>
            </a:r>
            <a:br>
              <a:rPr lang="ru-RU" dirty="0" smtClean="0"/>
            </a:br>
            <a:r>
              <a:rPr lang="ru-RU" dirty="0" smtClean="0"/>
              <a:t>«Спасибо</a:t>
            </a:r>
            <a:r>
              <a:rPr lang="ru-RU" smtClean="0"/>
              <a:t>, Шахматы!»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43050"/>
            <a:ext cx="6143668" cy="4483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138880" cy="46115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Arial Black" pitchFamily="34" charset="0"/>
              </a:rPr>
              <a:t>Шахматы – это жизнь.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+mj-lt"/>
              </a:rPr>
              <a:t>Роберт Фишер</a:t>
            </a:r>
            <a:endParaRPr lang="ru-RU" sz="60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289878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Arial Black" pitchFamily="34" charset="0"/>
              </a:rPr>
              <a:t>Слабости характера обычно проявляются во время шахматной игры.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714884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Гарри Каспаров</a:t>
            </a:r>
            <a:endParaRPr lang="ru-RU" sz="6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3314722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Arial Black" pitchFamily="34" charset="0"/>
              </a:rPr>
              <a:t>Шахматы не для слабых духом.</a:t>
            </a:r>
            <a:endParaRPr lang="ru-RU" sz="6600" dirty="0">
              <a:latin typeface="Arial Black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8728" y="4714884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dirty="0" err="1" smtClean="0"/>
              <a:t>Вильгель</a:t>
            </a:r>
            <a:r>
              <a:rPr lang="ru-RU" sz="6000" dirty="0" smtClean="0"/>
              <a:t> </a:t>
            </a:r>
            <a:r>
              <a:rPr lang="ru-RU" sz="6000" dirty="0" err="1" smtClean="0"/>
              <a:t>Стейниц</a:t>
            </a:r>
            <a:endParaRPr lang="ru-RU" sz="6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4714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rial Black" pitchFamily="34" charset="0"/>
              </a:rPr>
              <a:t>Шахматная игра – не просто праздное развлечение. С её помощью можно приобрести или укрепить в себе ряд очень ценных качеств ума, полезных в человеческой жизни.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85852" y="5429264"/>
            <a:ext cx="6400800" cy="1038220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Бенджамин</a:t>
            </a:r>
            <a:r>
              <a:rPr lang="ru-RU" sz="4800" dirty="0" smtClean="0"/>
              <a:t> Франклин</a:t>
            </a:r>
            <a:endParaRPr lang="ru-RU" sz="4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5429264"/>
            <a:ext cx="7772400" cy="1076323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Arial Black" pitchFamily="34" charset="0"/>
              </a:rPr>
              <a:t>Спасибо, Шахматы!</a:t>
            </a:r>
            <a:endParaRPr lang="ru-RU" sz="4400" dirty="0"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214290"/>
            <a:ext cx="7772400" cy="47149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f14f195d0de7fffd667663da0c3a8f4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572429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С чего начинается партия 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Это и приветствие, и знак взаимного уважения. Шахматисты, как правило, воспитанные и вежливые люди</a:t>
            </a:r>
            <a:endParaRPr lang="ru-RU" sz="2400" dirty="0"/>
          </a:p>
        </p:txBody>
      </p:sp>
      <p:pic>
        <p:nvPicPr>
          <p:cNvPr id="8" name="Рисунок 7" descr="http://www.aloqada.com/images/GetCmsStorageFile.ashx?file_id=19F9E823-D3AE-E311-810C-B8CA3AF745A0"/>
          <p:cNvPicPr>
            <a:picLocks noGrp="1"/>
          </p:cNvPicPr>
          <p:nvPr>
            <p:ph type="pic" idx="1"/>
          </p:nvPr>
        </p:nvPicPr>
        <p:blipFill>
          <a:blip r:embed="rId2"/>
          <a:srcRect l="5619" r="5619"/>
          <a:stretch>
            <a:fillRect/>
          </a:stretch>
        </p:blipFill>
        <p:spPr bwMode="auto">
          <a:xfrm>
            <a:off x="1785918" y="57148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Так делать не надо</a:t>
            </a:r>
            <a:endParaRPr lang="ru-RU" sz="4400" dirty="0"/>
          </a:p>
        </p:txBody>
      </p:sp>
      <p:pic>
        <p:nvPicPr>
          <p:cNvPr id="1026" name="Picture 2" descr="http://politikus.ru/uploads/posts/2015-12/thumbs/1450344326_000000000000000000000000000000000000000000000000000000000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779" b="877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Не мешай думать</a:t>
            </a:r>
            <a:endParaRPr lang="ru-RU" sz="5400" dirty="0"/>
          </a:p>
        </p:txBody>
      </p:sp>
      <p:pic>
        <p:nvPicPr>
          <p:cNvPr id="6" name="Рисунок 5" descr="http://www.easypsychology.club/resources/img/000/000/001/img_108_original-800-800.jpg"/>
          <p:cNvPicPr>
            <a:picLocks noGrp="1"/>
          </p:cNvPicPr>
          <p:nvPr>
            <p:ph type="pic" idx="1"/>
          </p:nvPr>
        </p:nvPicPr>
        <p:blipFill>
          <a:blip r:embed="rId2"/>
          <a:srcRect t="68" b="6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  Тронул - ходи</a:t>
            </a:r>
            <a:endParaRPr lang="ru-RU" sz="5400" dirty="0"/>
          </a:p>
        </p:txBody>
      </p:sp>
      <p:pic>
        <p:nvPicPr>
          <p:cNvPr id="5" name="Рисунок 4" descr="http://zabort.ru/uploads/images/00/83/72/2012/02/21/b6cb6879a4.jpg"/>
          <p:cNvPicPr>
            <a:picLocks noGrp="1"/>
          </p:cNvPicPr>
          <p:nvPr>
            <p:ph type="pic" idx="1"/>
          </p:nvPr>
        </p:nvPicPr>
        <p:blipFill>
          <a:blip r:embed="rId2"/>
          <a:srcRect t="1026" b="102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000" dirty="0" smtClean="0"/>
              <a:t>             Первые шахматные часы</a:t>
            </a:r>
          </a:p>
          <a:p>
            <a:r>
              <a:rPr lang="ru-RU" sz="4000" dirty="0" smtClean="0"/>
              <a:t>                            1861 год</a:t>
            </a:r>
            <a:endParaRPr lang="ru-RU" sz="4000" dirty="0"/>
          </a:p>
        </p:txBody>
      </p:sp>
      <p:pic>
        <p:nvPicPr>
          <p:cNvPr id="16386" name="Picture 2" descr="http://advwatch.ru/wp-content/uploads/2014/06/vintage-sandtimer-bookends-14126-p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4" b="7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Крамник задумался, компьютер  тоже</a:t>
            </a:r>
            <a:endParaRPr lang="ru-RU" sz="3600" dirty="0"/>
          </a:p>
        </p:txBody>
      </p:sp>
      <p:pic>
        <p:nvPicPr>
          <p:cNvPr id="5" name="Рисунок 4" descr="C:\Users\User\Pictures\Крамник.png"/>
          <p:cNvPicPr>
            <a:picLocks noGrp="1"/>
          </p:cNvPicPr>
          <p:nvPr>
            <p:ph type="pic" idx="1"/>
          </p:nvPr>
        </p:nvPicPr>
        <p:blipFill>
          <a:blip r:embed="rId2"/>
          <a:srcRect l="145" r="14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      «Зевок века»</a:t>
            </a:r>
            <a:endParaRPr lang="ru-RU" sz="5400" dirty="0"/>
          </a:p>
        </p:txBody>
      </p:sp>
      <p:pic>
        <p:nvPicPr>
          <p:cNvPr id="14" name="Рисунок 13" descr="C:\Users\User\Pictures\ууу.png"/>
          <p:cNvPicPr>
            <a:picLocks noGrp="1"/>
          </p:cNvPicPr>
          <p:nvPr>
            <p:ph type="pic" idx="1"/>
          </p:nvPr>
        </p:nvPicPr>
        <p:blipFill>
          <a:blip r:embed="rId2"/>
          <a:srcRect t="5437" b="5437"/>
          <a:stretch>
            <a:fillRect/>
          </a:stretch>
        </p:blipFill>
        <p:spPr bwMode="auto">
          <a:xfrm>
            <a:off x="1928813" y="285750"/>
            <a:ext cx="54864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</a:t>
            </a:r>
            <a:r>
              <a:rPr lang="ru-RU" sz="3600" dirty="0" smtClean="0"/>
              <a:t>Гарри Каспаров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   13-й чемпион мира</a:t>
            </a:r>
            <a:endParaRPr lang="ru-RU" sz="3600" dirty="0"/>
          </a:p>
        </p:txBody>
      </p:sp>
      <p:pic>
        <p:nvPicPr>
          <p:cNvPr id="1026" name="Picture 2" descr="qCRv3NOR6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3336" b="2333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92</Words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Открытое занятие  «Спасибо, Шахматы!»</vt:lpstr>
      <vt:lpstr>     С чего начинается партия </vt:lpstr>
      <vt:lpstr>Слайд 3</vt:lpstr>
      <vt:lpstr>Слайд 4</vt:lpstr>
      <vt:lpstr>Слайд 5</vt:lpstr>
      <vt:lpstr>Слайд 6</vt:lpstr>
      <vt:lpstr>Слайд 7</vt:lpstr>
      <vt:lpstr>Слайд 8</vt:lpstr>
      <vt:lpstr>                                 Гарри Каспаров</vt:lpstr>
      <vt:lpstr>Шахматы – это жизнь.</vt:lpstr>
      <vt:lpstr>Слабости характера обычно проявляются во время шахматной игры.</vt:lpstr>
      <vt:lpstr>Шахматы не для слабых духом.</vt:lpstr>
      <vt:lpstr> Шахматная игра – не просто праздное развлечение. С её помощью можно приобрести или укрепить в себе ряд очень ценных качеств ума, полезных в человеческой жизни.</vt:lpstr>
      <vt:lpstr>Спасибо, Шахматы!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2018-02-04T15:27:44Z</dcterms:created>
  <dcterms:modified xsi:type="dcterms:W3CDTF">2018-03-11T13:23:58Z</dcterms:modified>
</cp:coreProperties>
</file>