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3" r:id="rId14"/>
    <p:sldId id="274" r:id="rId15"/>
    <p:sldId id="269" r:id="rId16"/>
    <p:sldId id="275" r:id="rId17"/>
    <p:sldId id="276" r:id="rId18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A6C7"/>
    <a:srgbClr val="BFD3E4"/>
    <a:srgbClr val="318CB4"/>
    <a:srgbClr val="3009D7"/>
    <a:srgbClr val="FFFFFF"/>
    <a:srgbClr val="F0CECD"/>
    <a:srgbClr val="BC0FD6"/>
    <a:srgbClr val="DCAC85"/>
    <a:srgbClr val="5ACD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4660"/>
  </p:normalViewPr>
  <p:slideViewPr>
    <p:cSldViewPr snapToGrid="0">
      <p:cViewPr>
        <p:scale>
          <a:sx n="81" d="100"/>
          <a:sy n="81" d="100"/>
        </p:scale>
        <p:origin x="-9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53870" y="273124"/>
            <a:ext cx="3852102" cy="265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105156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87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985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47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CD28-F9BB-41EE-AB8A-E472E6EE3181}" type="datetimeFigureOut">
              <a:rPr lang="ru-RU"/>
              <a:pPr>
                <a:defRPr/>
              </a:pPr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28F03-1D97-4DFE-9ACE-10F513F4F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42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73031" y="5405705"/>
            <a:ext cx="2240475" cy="154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3614" y="-11361"/>
            <a:ext cx="2472806" cy="115270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25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5743" y="3516"/>
            <a:ext cx="1178761" cy="5494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3362" y="-11699"/>
            <a:ext cx="1178761" cy="5494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981" y="-9197"/>
            <a:ext cx="1178761" cy="54948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600" y="0"/>
            <a:ext cx="1178761" cy="5494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219" y="3048"/>
            <a:ext cx="1178761" cy="549484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17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767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978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04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8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238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 shadeToTitle="1"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3679"/>
          </a:xfrm>
          <a:prstGeom prst="rect">
            <a:avLst/>
          </a:prstGeom>
          <a:effectLst>
            <a:softEdge rad="431800"/>
          </a:effectLst>
        </p:spPr>
      </p:pic>
      <p:pic>
        <p:nvPicPr>
          <p:cNvPr id="39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17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5958" y="4193848"/>
            <a:ext cx="640850" cy="73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2921" y="1690211"/>
            <a:ext cx="673887" cy="140759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587" y="6080273"/>
            <a:ext cx="1619724" cy="75504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2477" y="6009006"/>
            <a:ext cx="1837544" cy="85657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8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0" y="760168"/>
            <a:ext cx="668878" cy="1397135"/>
          </a:xfrm>
          <a:prstGeom prst="rect">
            <a:avLst/>
          </a:prstGeom>
        </p:spPr>
      </p:pic>
      <p:pic>
        <p:nvPicPr>
          <p:cNvPr id="20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62" y="5463025"/>
            <a:ext cx="569306" cy="65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1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4562" y="96306"/>
            <a:ext cx="579991" cy="6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1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4329512"/>
            <a:ext cx="522326" cy="5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1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779" y="3305721"/>
            <a:ext cx="681191" cy="77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333" y="160338"/>
            <a:ext cx="569306" cy="65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55" y="2380982"/>
            <a:ext cx="569306" cy="65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4099" y="5412704"/>
            <a:ext cx="598476" cy="68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F2145-156A-42FF-BB80-E8D664DB7725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3B086-ECE1-477D-A8D4-2F30CBE9B08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10913165" y="6664984"/>
            <a:ext cx="124178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© Полшкова В.В., </a:t>
            </a:r>
            <a:r>
              <a:rPr lang="ru-RU" sz="700" b="0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</a:t>
            </a:r>
            <a:r>
              <a:rPr lang="en-US" sz="700" b="0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ru-RU" sz="700" b="0" dirty="0">
              <a:solidFill>
                <a:schemeClr val="bg1"/>
              </a:solidFill>
            </a:endParaRPr>
          </a:p>
        </p:txBody>
      </p:sp>
      <p:sp>
        <p:nvSpPr>
          <p:cNvPr id="7" name="AutoShape 2" descr="Картинки по запросу маски для фотошопа 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46615" y="6159781"/>
            <a:ext cx="569306" cy="65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 userDrawn="1"/>
        </p:nvSpPr>
        <p:spPr>
          <a:xfrm>
            <a:off x="11323876" y="6685364"/>
            <a:ext cx="868123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" b="0" dirty="0">
                <a:solidFill>
                  <a:srgbClr val="84A6C7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© Полшкова В.В., </a:t>
            </a:r>
            <a:r>
              <a:rPr lang="ru-RU" sz="500" b="0" dirty="0" smtClean="0">
                <a:solidFill>
                  <a:srgbClr val="84A6C7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2018</a:t>
            </a:r>
            <a:endParaRPr lang="ru-RU" sz="500" b="0" dirty="0">
              <a:solidFill>
                <a:srgbClr val="84A6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7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93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ctrTitle"/>
          </p:nvPr>
        </p:nvSpPr>
        <p:spPr>
          <a:xfrm>
            <a:off x="1125415" y="1122363"/>
            <a:ext cx="10228385" cy="2387600"/>
          </a:xfrm>
        </p:spPr>
        <p:txBody>
          <a:bodyPr>
            <a:normAutofit/>
          </a:bodyPr>
          <a:lstStyle/>
          <a:p>
            <a:pPr algn="just"/>
            <a:r>
              <a:rPr lang="ru-RU" sz="4000" dirty="0">
                <a:solidFill>
                  <a:srgbClr val="C00000"/>
                </a:solidFill>
              </a:rPr>
              <a:t>П</a:t>
            </a:r>
            <a:r>
              <a:rPr lang="ru-RU" sz="4000" dirty="0" smtClean="0">
                <a:solidFill>
                  <a:srgbClr val="C00000"/>
                </a:solidFill>
              </a:rPr>
              <a:t>резентация к уроку литературного чтения по теме  «Зима» И. Суриков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717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27872" y="3602038"/>
            <a:ext cx="8325928" cy="1655762"/>
          </a:xfrm>
        </p:spPr>
        <p:txBody>
          <a:bodyPr/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Карамова</a:t>
            </a:r>
            <a:r>
              <a:rPr lang="ru-RU" dirty="0" smtClean="0"/>
              <a:t> </a:t>
            </a:r>
            <a:r>
              <a:rPr lang="ru-RU" dirty="0" err="1" smtClean="0"/>
              <a:t>Алсу</a:t>
            </a:r>
            <a:r>
              <a:rPr lang="ru-RU" dirty="0" smtClean="0"/>
              <a:t> </a:t>
            </a:r>
            <a:r>
              <a:rPr lang="ru-RU" dirty="0" err="1" smtClean="0"/>
              <a:t>Халисовна</a:t>
            </a:r>
            <a:r>
              <a:rPr lang="ru-RU" dirty="0" smtClean="0"/>
              <a:t>, </a:t>
            </a:r>
            <a:endParaRPr lang="en-US" dirty="0" smtClean="0"/>
          </a:p>
          <a:p>
            <a:r>
              <a:rPr lang="ru-RU" dirty="0"/>
              <a:t>у</a:t>
            </a:r>
            <a:r>
              <a:rPr lang="ru-RU" dirty="0" smtClean="0"/>
              <a:t>читель начальных классов МБОУ «СОШ №33 с углубленным изучением английского языка» Нижнекамского муниципального района РТ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ПЕЛЕНА - </a:t>
            </a:r>
            <a:r>
              <a:rPr lang="ru-RU" sz="3600" dirty="0"/>
              <a:t>покрывало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НЕПРОБУДНО </a:t>
            </a:r>
            <a:r>
              <a:rPr lang="ru-RU" sz="3600" dirty="0"/>
              <a:t>– глубокий продолжительный сон.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Словарная работа 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00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38200" y="1113692"/>
            <a:ext cx="10515600" cy="5063271"/>
          </a:xfrm>
        </p:spPr>
        <p:txBody>
          <a:bodyPr>
            <a:normAutofit/>
          </a:bodyPr>
          <a:lstStyle/>
          <a:p>
            <a:r>
              <a:rPr lang="ru-RU" sz="3600" b="1" dirty="0"/>
              <a:t>Олицетворение</a:t>
            </a:r>
            <a:r>
              <a:rPr lang="ru-RU" sz="3600" dirty="0"/>
              <a:t> – изображение неодушевленных предметов как одушевленных, при котором они наделяются свойствами живых существ: даром речи, способностью мыслить и чувствовать.</a:t>
            </a:r>
          </a:p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45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32" y="172671"/>
            <a:ext cx="4468145" cy="414142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сош 33\Desktop\мороз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07" y="268559"/>
            <a:ext cx="6435969" cy="408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ош 33\Desktop\сугроб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621" y="3927231"/>
            <a:ext cx="4286250" cy="281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ош 33\Desktop\ине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566" y="3927231"/>
            <a:ext cx="2523880" cy="281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71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38" y="234462"/>
            <a:ext cx="10503877" cy="599049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67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4000" dirty="0" smtClean="0"/>
              <a:t>За </a:t>
            </a:r>
            <a:r>
              <a:rPr lang="ru-RU" sz="4000" dirty="0"/>
              <a:t>ночь землю </a:t>
            </a:r>
            <a:r>
              <a:rPr lang="ru-RU" sz="4000" dirty="0" smtClean="0"/>
              <a:t>… пушистый </a:t>
            </a:r>
            <a:r>
              <a:rPr lang="ru-RU" sz="4000" dirty="0"/>
              <a:t>снег. В лесу </a:t>
            </a:r>
            <a:r>
              <a:rPr lang="ru-RU" sz="4000" dirty="0" smtClean="0"/>
              <a:t>… звонкая </a:t>
            </a:r>
            <a:r>
              <a:rPr lang="ru-RU" sz="4000" dirty="0"/>
              <a:t>тишина. Даже </a:t>
            </a:r>
            <a:r>
              <a:rPr lang="ru-RU" sz="4000" dirty="0" smtClean="0"/>
              <a:t>ветер… </a:t>
            </a:r>
            <a:r>
              <a:rPr lang="ru-RU" sz="4000" b="1" dirty="0" smtClean="0"/>
              <a:t>, … </a:t>
            </a:r>
            <a:r>
              <a:rPr lang="ru-RU" sz="4000" dirty="0" smtClean="0"/>
              <a:t>ни </a:t>
            </a:r>
            <a:r>
              <a:rPr lang="ru-RU" sz="4000" dirty="0"/>
              <a:t>звука</a:t>
            </a:r>
            <a:r>
              <a:rPr lang="ru-RU" sz="4000" b="1" dirty="0"/>
              <a:t>. </a:t>
            </a:r>
            <a:r>
              <a:rPr lang="ru-RU" sz="4000" dirty="0"/>
              <a:t>Вся природа </a:t>
            </a:r>
            <a:r>
              <a:rPr lang="ru-RU" sz="4000" dirty="0" smtClean="0"/>
              <a:t>… глубоким </a:t>
            </a:r>
            <a:r>
              <a:rPr lang="ru-RU" sz="4000" dirty="0"/>
              <a:t>сном. </a:t>
            </a:r>
            <a:r>
              <a:rPr lang="ru-RU" sz="4000" dirty="0" smtClean="0"/>
              <a:t>… зима</a:t>
            </a:r>
            <a:r>
              <a:rPr lang="ru-RU" sz="40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</a:rPr>
              <a:t>Зима.</a:t>
            </a:r>
            <a:endParaRPr lang="ru-RU" sz="5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4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4000" dirty="0" smtClean="0"/>
              <a:t>За </a:t>
            </a:r>
            <a:r>
              <a:rPr lang="ru-RU" sz="4000" dirty="0"/>
              <a:t>ночь землю </a:t>
            </a:r>
            <a:r>
              <a:rPr lang="ru-RU" sz="4000" b="1" dirty="0"/>
              <a:t>накрыл </a:t>
            </a:r>
            <a:r>
              <a:rPr lang="ru-RU" sz="4000" dirty="0"/>
              <a:t>пушистый снег. В лесу </a:t>
            </a:r>
            <a:r>
              <a:rPr lang="ru-RU" sz="4000" b="1" dirty="0"/>
              <a:t>стоит </a:t>
            </a:r>
            <a:r>
              <a:rPr lang="ru-RU" sz="4000" dirty="0"/>
              <a:t>звонкая тишина. Даже ветер </a:t>
            </a:r>
            <a:r>
              <a:rPr lang="ru-RU" sz="4000" b="1" dirty="0"/>
              <a:t>молчит, не произносит </a:t>
            </a:r>
            <a:r>
              <a:rPr lang="ru-RU" sz="4000" dirty="0"/>
              <a:t>ни звука</a:t>
            </a:r>
            <a:r>
              <a:rPr lang="ru-RU" sz="4000" b="1" dirty="0"/>
              <a:t>. </a:t>
            </a:r>
            <a:r>
              <a:rPr lang="ru-RU" sz="4000" dirty="0"/>
              <a:t>Вся природа </a:t>
            </a:r>
            <a:r>
              <a:rPr lang="ru-RU" sz="4000" b="1" dirty="0"/>
              <a:t>уснула </a:t>
            </a:r>
            <a:r>
              <a:rPr lang="ru-RU" sz="4000" dirty="0"/>
              <a:t>глубоким сном. </a:t>
            </a:r>
            <a:r>
              <a:rPr lang="ru-RU" sz="4000" b="1" dirty="0"/>
              <a:t>Пришла </a:t>
            </a:r>
            <a:r>
              <a:rPr lang="ru-RU" sz="4000" dirty="0"/>
              <a:t>зима.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</a:rPr>
              <a:t>Зима.</a:t>
            </a:r>
            <a:endParaRPr lang="ru-RU" sz="5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64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/>
              <a:t>Лес проснулся от долгого сна.</a:t>
            </a:r>
          </a:p>
          <a:p>
            <a:pPr lvl="0"/>
            <a:r>
              <a:rPr lang="ru-RU" sz="4000" dirty="0"/>
              <a:t>Запели звонкие птицы, зашелестели листьями деревья, словно лес поздоровался с нами.</a:t>
            </a:r>
          </a:p>
          <a:p>
            <a:pPr lvl="0"/>
            <a:r>
              <a:rPr lang="ru-RU" sz="4000" dirty="0"/>
              <a:t>Бежит весенний ручеек по лесу, поет ласковую песню.</a:t>
            </a: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Найдите олицетворение: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1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/>
              <a:t/>
            </a:r>
            <a:br>
              <a:rPr lang="ru-RU" sz="8000" b="1" dirty="0"/>
            </a:b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>
                <a:solidFill>
                  <a:schemeClr val="accent1"/>
                </a:solidFill>
              </a:rPr>
              <a:t>СПАСИБО </a:t>
            </a:r>
            <a:r>
              <a:rPr lang="ru-RU" sz="8000" b="1" dirty="0">
                <a:solidFill>
                  <a:schemeClr val="accent1"/>
                </a:solidFill>
              </a:rPr>
              <a:t>ЗА УРОК!</a:t>
            </a:r>
            <a:br>
              <a:rPr lang="ru-RU" sz="8000" b="1" dirty="0">
                <a:solidFill>
                  <a:schemeClr val="accent1"/>
                </a:solidFill>
              </a:rPr>
            </a:br>
            <a:endParaRPr lang="ru-RU" sz="8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бъект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- Учитель </a:t>
            </a:r>
            <a:r>
              <a:rPr lang="ru-RU" sz="4000" dirty="0"/>
              <a:t>у меня в портфеле!</a:t>
            </a:r>
          </a:p>
          <a:p>
            <a:pPr marL="0" indent="0" algn="ctr">
              <a:buNone/>
            </a:pPr>
            <a:r>
              <a:rPr lang="ru-RU" sz="4000" dirty="0"/>
              <a:t>- Кто? Быть не может! Неужели?</a:t>
            </a:r>
          </a:p>
          <a:p>
            <a:pPr marL="0" indent="0" algn="ctr">
              <a:buNone/>
            </a:pPr>
            <a:r>
              <a:rPr lang="ru-RU" sz="4000" dirty="0"/>
              <a:t>- взгляни, пожалуйста! Он </a:t>
            </a:r>
            <a:r>
              <a:rPr lang="ru-RU" sz="4000" dirty="0" smtClean="0"/>
              <a:t>тут,</a:t>
            </a:r>
          </a:p>
          <a:p>
            <a:pPr marL="0" indent="0" algn="ctr">
              <a:buNone/>
            </a:pPr>
            <a:r>
              <a:rPr lang="ru-RU" sz="4000" dirty="0" smtClean="0"/>
              <a:t>  Его учебником зовут.</a:t>
            </a:r>
          </a:p>
          <a:p>
            <a:pPr marL="0" indent="0" algn="ctr">
              <a:buNone/>
            </a:pPr>
            <a:r>
              <a:rPr lang="ru-RU" sz="4000" dirty="0" smtClean="0"/>
              <a:t>                                              (</a:t>
            </a:r>
            <a:r>
              <a:rPr lang="ru-RU" sz="4000" dirty="0" err="1"/>
              <a:t>В.Берестов</a:t>
            </a:r>
            <a:r>
              <a:rPr lang="ru-RU" sz="4000" dirty="0"/>
              <a:t>)</a:t>
            </a:r>
          </a:p>
          <a:p>
            <a:endParaRPr lang="ru-RU" dirty="0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23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" y="586154"/>
            <a:ext cx="10597662" cy="5590809"/>
          </a:xfrm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Снег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5525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85" y="281354"/>
            <a:ext cx="10011507" cy="582306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85" y="281354"/>
            <a:ext cx="10011507" cy="58230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Иней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575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28247"/>
            <a:ext cx="10117015" cy="527801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Сугроб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351691"/>
            <a:ext cx="10128738" cy="582527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Мороз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320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32" y="172671"/>
            <a:ext cx="4468145" cy="414142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сош 33\Desktop\мороз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07" y="268559"/>
            <a:ext cx="6435969" cy="408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ош 33\Desktop\сугроб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621" y="3927231"/>
            <a:ext cx="4286250" cy="281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ош 33\Desktop\ине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566" y="3927231"/>
            <a:ext cx="2523880" cy="281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7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38" y="234462"/>
            <a:ext cx="10503877" cy="599049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63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616" y="1242646"/>
            <a:ext cx="8088922" cy="512298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Физкультминутка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5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 «Музыка» 20" id="{6D77C8F9-CFCE-40FC-B5F6-435D38EE9470}" vid="{F34FA8F5-841E-40DE-8611-14AB73BA0E7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«Музыка» 20</Template>
  <TotalTime>3776</TotalTime>
  <Words>148</Words>
  <Application>Microsoft Office PowerPoint</Application>
  <PresentationFormat>Произвольный</PresentationFormat>
  <Paragraphs>26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Специальное оформление</vt:lpstr>
      <vt:lpstr>Презентация к уроку литературного чтения по теме  «Зима» И. Суриков</vt:lpstr>
      <vt:lpstr>Презентация PowerPoint</vt:lpstr>
      <vt:lpstr>Снег</vt:lpstr>
      <vt:lpstr>Иней</vt:lpstr>
      <vt:lpstr>Сугроб</vt:lpstr>
      <vt:lpstr>Мороз</vt:lpstr>
      <vt:lpstr>Презентация PowerPoint</vt:lpstr>
      <vt:lpstr>Презентация PowerPoint</vt:lpstr>
      <vt:lpstr>Физкультминутка</vt:lpstr>
      <vt:lpstr>Словарная работа </vt:lpstr>
      <vt:lpstr>Презентация PowerPoint</vt:lpstr>
      <vt:lpstr>Презентация PowerPoint</vt:lpstr>
      <vt:lpstr>Презентация PowerPoint</vt:lpstr>
      <vt:lpstr>Зима.</vt:lpstr>
      <vt:lpstr>Зима.</vt:lpstr>
      <vt:lpstr>Найдите олицетворение:</vt:lpstr>
      <vt:lpstr>   СПАСИБО ЗА УРОК!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«Зимний»</dc:title>
  <dc:subject>зима</dc:subject>
  <dc:creator>Viktoriya Polshkova</dc:creator>
  <cp:keywords>зима;зимние</cp:keywords>
  <cp:lastModifiedBy>сош 33</cp:lastModifiedBy>
  <cp:revision>153</cp:revision>
  <dcterms:created xsi:type="dcterms:W3CDTF">2016-12-23T04:59:06Z</dcterms:created>
  <dcterms:modified xsi:type="dcterms:W3CDTF">2019-03-28T08:24:51Z</dcterms:modified>
</cp:coreProperties>
</file>