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A4768-5065-8017-F0C8-26DEC310E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76486D-578D-79B0-9D0A-3A8CCD38E7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F2ACD5-D556-6A34-8614-B3806631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108CCA-AFE4-5720-CAB0-F54389B2C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250860-F074-6A4C-F87B-1D419B36E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63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1CB468-D6B9-FEE9-762D-A44D03399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8B53F3-7E68-C967-7118-B74C7E9543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80C12F-6404-6654-F2F8-504E204E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5AC1EB-62E3-4490-0FAF-83956918A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195FEB-BCBF-D7FC-66E4-E8B6BF872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718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4C864BD-34C3-CD16-D558-D0CD7AD6BF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F4283-AFD3-D874-89F7-F6CE2423F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EE9398-B146-CA1C-C91A-2B49E0C2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5B2927-9131-66E1-3B0E-D1438203D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91B4AE-7EC6-8263-B8E7-153DA488D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969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2888F1-BFB6-1F17-F26E-E1FBDDB0E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B219D9-A6DC-012B-97FB-776D362A4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27F8D2-496B-56A0-7EF9-7C2AB5102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5E5A54-097B-58C3-246F-927FF197C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DC7BEC-2030-D7BE-3584-A50F1AF54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4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200C6-DDBF-3416-A305-6BC4E4F9B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C9ABE9-40BB-9FEB-999C-7843A2CA0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3EF2EC-6470-F68B-80AE-E0F088113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527590-93D8-2B85-A08B-54733A97C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A1F9C7-6716-74E4-8799-FAA0BCDCB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42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0CE987-8E64-C424-7B01-B58075B0A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08D717-1A04-166B-F809-FB6DA9E246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6844E1C-2B9C-10FE-5473-A913AB23D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EB93F0-7F6C-BCDB-CDFC-103D20FA8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6C25FC-E9B1-253B-EB96-BE77B8F39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09904F-3C1F-8B96-F248-136621067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85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A28EE7-3937-0F03-1CF5-1B5E366C5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A130E7-EB0F-6D1E-9307-6C532B6372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BDC698-DABC-6336-9C04-A11A94885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006E251-83CA-14FB-EE3E-E45C7593FB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11536BC-5F47-7637-D55C-FF885DD4A7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5A4261F-F32A-32C9-EF45-936D82941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8446E92-E55D-A768-5D98-AF5EC349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036670-71C5-A1F0-DBA7-802A6EA96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49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80847-2D81-0BEA-3E36-760ECBB24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7809DDE-5137-700C-D0AE-2072719B5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B27D8CD-2412-1E2A-6856-02E60FB22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1344130-74F6-A3AE-751C-E5818381D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1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11CABF5-34FA-7424-B8A2-B1A7FACC5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137110A-D395-9BFE-7894-744C805DA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833E31-FCDC-5AC2-E4A3-D18D044CA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37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4F6F5D-5A45-9D68-1ABE-E4127823D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C5C255-8481-B993-EC6F-4F87AA17F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9D6362-5BC6-370C-21DE-C39A9EC16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29CD71-880F-B4A6-F378-9E976730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D97864-1BAD-4D6E-3B6C-1AC14AB48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B54747-E7D7-8821-1C0D-D7B5C7357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025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1F6C4A-7F90-3038-828D-7F95C42A2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DDE4A27-6A00-E5D5-50AE-32B2A6B4EE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3A643C-3146-FC30-026D-B7D45BC7C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F6FD75-1C9D-542B-97D1-05A06E27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3584A6-2C6D-CDBD-4B34-9F3E8642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C8B75B-A2E3-4C0F-5D62-76BDB8F8D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105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09B98-EE49-2844-4479-A65F07F5B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CF7C46-5321-F40F-6FA5-8AF96322D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FD12CF-3C92-EF6B-2130-E7049C422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8311A-BAB1-4090-B845-5CE86E4AF64C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A8C827-EF5B-589C-C237-4447B2818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972916-FD58-B7B7-AA09-5610538BA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249DD-ED30-4981-AFD5-C6171DC3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1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8" Type="http://schemas.openxmlformats.org/officeDocument/2006/relationships/image" Target="../media/image7.jp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8" Type="http://schemas.openxmlformats.org/officeDocument/2006/relationships/image" Target="../media/image7.jp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8" Type="http://schemas.openxmlformats.org/officeDocument/2006/relationships/image" Target="../media/image7.jp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" Type="http://schemas.openxmlformats.org/officeDocument/2006/relationships/image" Target="../media/image2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8" Type="http://schemas.openxmlformats.org/officeDocument/2006/relationships/image" Target="../media/image7.jpg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37" Type="http://schemas.openxmlformats.org/officeDocument/2006/relationships/image" Target="../media/image36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8" Type="http://schemas.openxmlformats.org/officeDocument/2006/relationships/image" Target="../media/image7.jpg"/><Relationship Id="rId3" Type="http://schemas.openxmlformats.org/officeDocument/2006/relationships/image" Target="../media/image2.jpg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38" Type="http://schemas.openxmlformats.org/officeDocument/2006/relationships/image" Target="../media/image37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0" Type="http://schemas.openxmlformats.org/officeDocument/2006/relationships/image" Target="../media/image19.jpg"/><Relationship Id="rId29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37" Type="http://schemas.openxmlformats.org/officeDocument/2006/relationships/image" Target="../media/image36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8" Type="http://schemas.openxmlformats.org/officeDocument/2006/relationships/image" Target="../media/image7.jpg"/><Relationship Id="rId3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07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95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99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41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88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7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24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57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05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93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18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58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00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146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402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17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3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80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63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885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61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12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29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3549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124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40AC4A4-CBE0-F1D7-E8FB-6DF81F446F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40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40AC4A4-CBE0-F1D7-E8FB-6DF81F446F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540F920-AE46-5514-BF6F-DCE30A0D7B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94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40AC4A4-CBE0-F1D7-E8FB-6DF81F446F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540F920-AE46-5514-BF6F-DCE30A0D7B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617AD0F-AA4B-02B8-7984-F78643069D4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397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40AC4A4-CBE0-F1D7-E8FB-6DF81F446F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540F920-AE46-5514-BF6F-DCE30A0D7B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617AD0F-AA4B-02B8-7984-F78643069D4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F2C094D0-D50C-E822-79BC-4624C78EB6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457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40AC4A4-CBE0-F1D7-E8FB-6DF81F446F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540F920-AE46-5514-BF6F-DCE30A0D7B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617AD0F-AA4B-02B8-7984-F78643069D4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F2C094D0-D50C-E822-79BC-4624C78EB6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BAA0949-8609-1712-5436-1B5671ECF858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501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C57EC0-F938-4BAF-068B-3790F7D5EF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DED02-B671-2105-6CF5-98A765E52E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FF899DB-4DE0-06AE-AF48-54D2C74CFB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6A0071-A631-7642-72E1-1729F85210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FA8596-C330-31F7-9860-7AD70B2FBE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E64604-5666-D237-4701-151872AB93D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2A5513-ED5C-F720-553C-9DD034C4E3E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5945C4-9440-D473-6F76-BC6A1F8C7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42A41D9-22F8-12B7-E077-10A57B79A0E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E78E77-DB88-53ED-D604-4471C4754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6FDEEB7-96C8-8053-0CE2-465660DFB5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4947D50-1053-8CB6-1CB3-9CDF8FAFBC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7F5EBE1-BAD8-DA32-6248-0CC9688F60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6DEFA23-5F69-E94B-A231-E61E2F3D3CA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EDF2701-4478-1577-113E-65BAFBB2E7F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DBB551D-284D-0B45-6529-EF487592690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D3BDDE7-3D55-4E40-14B0-89821772395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CA222FA-8DBD-783F-3504-64B4204671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F388DCE-178D-3F06-BF15-F981E4152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78981F9-005B-73B7-E022-51DCCFE943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89D88EE-9F4D-3D50-5BC3-9EF2E4441CE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0410A56-0C26-BD3C-F602-6FA7D52C265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40AC4A4-CBE0-F1D7-E8FB-6DF81F446F3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540F920-AE46-5514-BF6F-DCE30A0D7B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617AD0F-AA4B-02B8-7984-F78643069D4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F2C094D0-D50C-E822-79BC-4624C78EB6E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4BAA0949-8609-1712-5436-1B5671ECF858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A3853CA9-AC96-B381-F936-2A21A679FDD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12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91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12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4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68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57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F884E-C642-2856-AAA0-BD9B17DBA2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E993A3-A2BE-BEAB-3A86-11E0DAD1D5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F903F2-03C5-C5B3-0FCD-1A5B9D54F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99D3D-72C1-5B3E-201B-4C6FBA7A7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8848-65AC-DA6F-49B5-AD7EA11C0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245F8B-3281-FB01-A086-C221A12F5A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8DD5A7-DF3E-534B-5F58-E4F48ADFF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96545D-4B82-A18A-424F-AB968F531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AD03D-FECA-D273-4674-9124A3857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D257A4-5771-5896-DBF3-A2F09339DC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F5C67C-EB79-6521-2176-B01E39D9F8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483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Широкоэкранный</PresentationFormat>
  <Paragraphs>0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Мусатова Наталия</dc:creator>
  <cp:lastModifiedBy>Мусатова Наталия</cp:lastModifiedBy>
  <cp:revision>1</cp:revision>
  <dcterms:created xsi:type="dcterms:W3CDTF">2022-11-28T13:55:00Z</dcterms:created>
  <dcterms:modified xsi:type="dcterms:W3CDTF">2022-11-28T14:08:53Z</dcterms:modified>
</cp:coreProperties>
</file>