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93610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Назовите пояса освещенности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1026" name="Picture 2" descr="image93"/>
          <p:cNvPicPr>
            <a:picLocks noChangeAspect="1" noChangeArrowheads="1"/>
          </p:cNvPicPr>
          <p:nvPr/>
        </p:nvPicPr>
        <p:blipFill>
          <a:blip r:embed="rId2" cstate="print"/>
          <a:srcRect l="14325" t="6686" r="15643" b="65950"/>
          <a:stretch>
            <a:fillRect/>
          </a:stretch>
        </p:blipFill>
        <p:spPr bwMode="auto">
          <a:xfrm>
            <a:off x="179512" y="1700808"/>
            <a:ext cx="877452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59832" y="1844825"/>
            <a:ext cx="309634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полярный пояс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2708920"/>
            <a:ext cx="309634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Северный умеренный пояс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59832" y="3861048"/>
            <a:ext cx="302433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Тропический пояс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59832" y="4941168"/>
            <a:ext cx="295232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Южный умеренный пояс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31840" y="5877272"/>
            <a:ext cx="288032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Южный полярный пояс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G:\Флешка РАБОТА\ПОУРОЧКА\География\6 класс\III четверть\открытый урок\скорпи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075623" cy="2852936"/>
          </a:xfrm>
          <a:prstGeom prst="rect">
            <a:avLst/>
          </a:prstGeom>
          <a:noFill/>
        </p:spPr>
      </p:pic>
      <p:pic>
        <p:nvPicPr>
          <p:cNvPr id="10243" name="Picture 3" descr="G:\Флешка РАБОТА\ПОУРОЧКА\География\6 класс\III четверть\открытый урок\верблюд.jpg"/>
          <p:cNvPicPr>
            <a:picLocks noChangeAspect="1" noChangeArrowheads="1"/>
          </p:cNvPicPr>
          <p:nvPr/>
        </p:nvPicPr>
        <p:blipFill>
          <a:blip r:embed="rId3" cstate="print"/>
          <a:srcRect l="38378" b="9701"/>
          <a:stretch>
            <a:fillRect/>
          </a:stretch>
        </p:blipFill>
        <p:spPr bwMode="auto">
          <a:xfrm>
            <a:off x="0" y="3140968"/>
            <a:ext cx="3677093" cy="3717032"/>
          </a:xfrm>
          <a:prstGeom prst="rect">
            <a:avLst/>
          </a:prstGeom>
          <a:noFill/>
        </p:spPr>
      </p:pic>
      <p:pic>
        <p:nvPicPr>
          <p:cNvPr id="10244" name="Picture 4" descr="G:\Флешка РАБОТА\ПОУРОЧКА\География\6 класс\III четверть\открытый урок\гадю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7536" y="0"/>
            <a:ext cx="4176464" cy="2915172"/>
          </a:xfrm>
          <a:prstGeom prst="rect">
            <a:avLst/>
          </a:prstGeom>
          <a:noFill/>
        </p:spPr>
      </p:pic>
      <p:pic>
        <p:nvPicPr>
          <p:cNvPr id="10245" name="Picture 5" descr="G:\Флешка РАБОТА\ПОУРОЧКА\География\6 класс\III четверть\открытый урок\антилопа Аддакс.jpg"/>
          <p:cNvPicPr>
            <a:picLocks noChangeAspect="1" noChangeArrowheads="1"/>
          </p:cNvPicPr>
          <p:nvPr/>
        </p:nvPicPr>
        <p:blipFill>
          <a:blip r:embed="rId5" cstate="print"/>
          <a:srcRect l="11843" t="16736" r="16612" b="10689"/>
          <a:stretch>
            <a:fillRect/>
          </a:stretch>
        </p:blipFill>
        <p:spPr bwMode="auto">
          <a:xfrm>
            <a:off x="4823520" y="3401616"/>
            <a:ext cx="4320480" cy="3456384"/>
          </a:xfrm>
          <a:prstGeom prst="rect">
            <a:avLst/>
          </a:prstGeom>
          <a:noFill/>
        </p:spPr>
      </p:pic>
      <p:pic>
        <p:nvPicPr>
          <p:cNvPr id="10246" name="Picture 6" descr="G:\Флешка РАБОТА\ПОУРОЧКА\География\6 класс\III четверть\открытый урок\тушканчи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6397" y="2132856"/>
            <a:ext cx="3657049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Флешка РАБОТА\ПОУРОЧКА\География\6 класс\III четверть\открытый урок\обо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504" cy="68673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41196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Природа тропического пояса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Флешка РАБОТА\ПОУРОЧКА\География\6 класс\III четверть\открытый урок\ле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6544" cy="3456384"/>
          </a:xfrm>
          <a:prstGeom prst="rect">
            <a:avLst/>
          </a:prstGeom>
          <a:noFill/>
        </p:spPr>
      </p:pic>
      <p:pic>
        <p:nvPicPr>
          <p:cNvPr id="3076" name="Picture 4" descr="G:\Флешка РАБОТА\ПОУРОЧКА\География\6 класс\III четверть\открытый урок\лес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4860032" cy="3217768"/>
          </a:xfrm>
          <a:prstGeom prst="rect">
            <a:avLst/>
          </a:prstGeom>
          <a:noFill/>
        </p:spPr>
      </p:pic>
      <p:pic>
        <p:nvPicPr>
          <p:cNvPr id="3075" name="Picture 3" descr="G:\Флешка РАБОТА\ПОУРОЧКА\География\6 класс\III четверть\открытый урок\лес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4608512" cy="34563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25922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Тропический лес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лес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растущий в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жарком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поясе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G:\Флешка РАБОТА\ПОУРОЧКА\География\6 класс\III четверть\открытый урок\амазонский ле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4641" y="3501008"/>
            <a:ext cx="5049359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60649"/>
            <a:ext cx="8458200" cy="93610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image94"/>
          <p:cNvPicPr>
            <a:picLocks noChangeAspect="1" noChangeArrowheads="1"/>
          </p:cNvPicPr>
          <p:nvPr/>
        </p:nvPicPr>
        <p:blipFill>
          <a:blip r:embed="rId2" cstate="print"/>
          <a:srcRect l="3893" t="72865" r="51342" b="14019"/>
          <a:stretch>
            <a:fillRect/>
          </a:stretch>
        </p:blipFill>
        <p:spPr bwMode="auto">
          <a:xfrm>
            <a:off x="2" y="908721"/>
            <a:ext cx="642088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image94"/>
          <p:cNvPicPr>
            <a:picLocks noChangeAspect="1" noChangeArrowheads="1"/>
          </p:cNvPicPr>
          <p:nvPr/>
        </p:nvPicPr>
        <p:blipFill>
          <a:blip r:embed="rId2" cstate="print"/>
          <a:srcRect l="51444" t="73046" r="6012" b="13477"/>
          <a:stretch>
            <a:fillRect/>
          </a:stretch>
        </p:blipFill>
        <p:spPr bwMode="auto">
          <a:xfrm>
            <a:off x="2846573" y="3717032"/>
            <a:ext cx="62974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56176" y="1484784"/>
            <a:ext cx="2808312" cy="181588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Хлебные, кофейные и шоколадные деревья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4725144"/>
            <a:ext cx="2808312" cy="15696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Кокосовая и масличная пальмы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Флешка РАБОТА\ПОУРОЧКА\География\6 класс\III четверть\открытый урок\обезья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2029" cy="3284984"/>
          </a:xfrm>
          <a:prstGeom prst="rect">
            <a:avLst/>
          </a:prstGeom>
          <a:noFill/>
        </p:spPr>
      </p:pic>
      <p:pic>
        <p:nvPicPr>
          <p:cNvPr id="5123" name="Picture 3" descr="G:\Флешка РАБОТА\ПОУРОЧКА\География\6 класс\III четверть\открытый урок\змея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548680"/>
            <a:ext cx="5004048" cy="3337662"/>
          </a:xfrm>
          <a:prstGeom prst="rect">
            <a:avLst/>
          </a:prstGeom>
          <a:noFill/>
        </p:spPr>
      </p:pic>
      <p:pic>
        <p:nvPicPr>
          <p:cNvPr id="5124" name="Picture 4" descr="G:\Флешка РАБОТА\ПОУРОЧКА\География\6 класс\III четверть\открытый урок\попуга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6952"/>
            <a:ext cx="5224636" cy="3340035"/>
          </a:xfrm>
          <a:prstGeom prst="rect">
            <a:avLst/>
          </a:prstGeom>
          <a:noFill/>
        </p:spPr>
      </p:pic>
      <p:pic>
        <p:nvPicPr>
          <p:cNvPr id="5125" name="Picture 5" descr="G:\Флешка РАБОТА\ПОУРОЧКА\География\6 класс\III четверть\открытый урок\леопар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6300" y="3645024"/>
            <a:ext cx="44577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Флешка РАБОТА\ПОУРОЧКА\География\6 класс\III четверть\открытый урок\саван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24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208823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Саванна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b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тропическая степь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G:\Флешка РАБОТА\ПОУРОЧКА\География\6 класс\III четверть\открытый урок\саванна засух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204864"/>
            <a:ext cx="6084322" cy="4653136"/>
          </a:xfrm>
          <a:prstGeom prst="rect">
            <a:avLst/>
          </a:prstGeom>
          <a:noFill/>
        </p:spPr>
      </p:pic>
      <p:pic>
        <p:nvPicPr>
          <p:cNvPr id="7170" name="Picture 2" descr="G:\Флешка РАБОТА\ПОУРОЧКА\География\6 класс\III четверть\открытый урок\саванна дожд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228595" cy="41490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flipH="1">
            <a:off x="5404802" y="476672"/>
            <a:ext cx="3487677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Саванна в сезон дождей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5229200"/>
            <a:ext cx="2808312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Саванна в сезон засухи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247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Животные саванны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G:\Флешка РАБОТА\ПОУРОЧКА\География\6 класс\III четверть\открытый урок\слон-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36712"/>
            <a:ext cx="3347864" cy="2678291"/>
          </a:xfrm>
          <a:prstGeom prst="rect">
            <a:avLst/>
          </a:prstGeom>
          <a:noFill/>
        </p:spPr>
      </p:pic>
      <p:pic>
        <p:nvPicPr>
          <p:cNvPr id="8196" name="Picture 4" descr="G:\Флешка РАБОТА\ПОУРОЧКА\География\6 класс\III четверть\открытый урок\жираф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392" y="764704"/>
            <a:ext cx="3829608" cy="2553072"/>
          </a:xfrm>
          <a:prstGeom prst="rect">
            <a:avLst/>
          </a:prstGeom>
          <a:noFill/>
        </p:spPr>
      </p:pic>
      <p:pic>
        <p:nvPicPr>
          <p:cNvPr id="8197" name="Picture 5" descr="G:\Флешка РАБОТА\ПОУРОЧКА\География\6 класс\III четверть\открытый урок\бегемот.jpg"/>
          <p:cNvPicPr>
            <a:picLocks noChangeAspect="1" noChangeArrowheads="1"/>
          </p:cNvPicPr>
          <p:nvPr/>
        </p:nvPicPr>
        <p:blipFill>
          <a:blip r:embed="rId4" cstate="print"/>
          <a:srcRect l="11210" r="8450"/>
          <a:stretch>
            <a:fillRect/>
          </a:stretch>
        </p:blipFill>
        <p:spPr bwMode="auto">
          <a:xfrm>
            <a:off x="2771800" y="1772816"/>
            <a:ext cx="3096344" cy="2561456"/>
          </a:xfrm>
          <a:prstGeom prst="rect">
            <a:avLst/>
          </a:prstGeom>
          <a:noFill/>
        </p:spPr>
      </p:pic>
      <p:pic>
        <p:nvPicPr>
          <p:cNvPr id="8198" name="Picture 6" descr="G:\Флешка РАБОТА\ПОУРОЧКА\География\6 класс\III четверть\открытый урок\лев.jpg"/>
          <p:cNvPicPr>
            <a:picLocks noChangeAspect="1" noChangeArrowheads="1"/>
          </p:cNvPicPr>
          <p:nvPr/>
        </p:nvPicPr>
        <p:blipFill>
          <a:blip r:embed="rId5" cstate="print"/>
          <a:srcRect l="13945" r="27902"/>
          <a:stretch>
            <a:fillRect/>
          </a:stretch>
        </p:blipFill>
        <p:spPr bwMode="auto">
          <a:xfrm>
            <a:off x="5364088" y="2924944"/>
            <a:ext cx="3779912" cy="3933056"/>
          </a:xfrm>
          <a:prstGeom prst="rect">
            <a:avLst/>
          </a:prstGeom>
          <a:noFill/>
        </p:spPr>
      </p:pic>
      <p:pic>
        <p:nvPicPr>
          <p:cNvPr id="8195" name="Picture 3" descr="G:\Флешка РАБОТА\ПОУРОЧКА\География\6 класс\III четверть\открытый урок\зебр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52536" y="3833664"/>
            <a:ext cx="4234070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Флешка РАБОТА\ПОУРОЧКА\География\6 класс\III четверть\открытый урок\пустын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36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472514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Пустыня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участки суши с сухим и жарким климатом неблагоприятными условиями для растительности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192</TotalTime>
  <Words>48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Назовите пояса освещенности</vt:lpstr>
      <vt:lpstr>Природа тропического пояса</vt:lpstr>
      <vt:lpstr>Тропический лес –   это лес, растущий в жарком поясе </vt:lpstr>
      <vt:lpstr>РЕБУСЫ </vt:lpstr>
      <vt:lpstr>Слайд 5</vt:lpstr>
      <vt:lpstr>Саванна –  это тропическая степь</vt:lpstr>
      <vt:lpstr>Слайд 7</vt:lpstr>
      <vt:lpstr>Животные саванны</vt:lpstr>
      <vt:lpstr>Пустыня –   это участки суши с сухим и жарким климатом неблагоприятными условиями для растительности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Назовите пояса освещенности</dc:title>
  <cp:lastModifiedBy>Admin</cp:lastModifiedBy>
  <cp:revision>27</cp:revision>
  <dcterms:modified xsi:type="dcterms:W3CDTF">2021-02-22T21:35:28Z</dcterms:modified>
</cp:coreProperties>
</file>