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media/image51.jpeg" ContentType="image/jpeg"/>
  <Override PartName="/ppt/media/image9.png" ContentType="image/png"/>
  <Override PartName="/ppt/media/image28.jpeg" ContentType="image/jpeg"/>
  <Override PartName="/ppt/media/image1.png" ContentType="image/png"/>
  <Override PartName="/ppt/media/image56.jpeg" ContentType="image/jpeg"/>
  <Override PartName="/ppt/media/image2.png" ContentType="image/png"/>
  <Override PartName="/ppt/media/image17.jpeg" ContentType="image/jpeg"/>
  <Override PartName="/ppt/media/image3.png" ContentType="image/png"/>
  <Override PartName="/ppt/media/image45.jpeg" ContentType="image/jpeg"/>
  <Override PartName="/ppt/media/image4.png" ContentType="image/png"/>
  <Override PartName="/ppt/media/image5.png" ContentType="image/png"/>
  <Override PartName="/ppt/media/image34.jpeg" ContentType="image/jpeg"/>
  <Override PartName="/ppt/media/image6.png" ContentType="image/png"/>
  <Override PartName="/ppt/media/image62.jpeg" ContentType="image/jpeg"/>
  <Override PartName="/ppt/media/image7.png" ContentType="image/png"/>
  <Override PartName="/ppt/media/image23.jpeg" ContentType="image/jpeg"/>
  <Override PartName="/ppt/media/image8.png" ContentType="image/png"/>
  <Override PartName="/ppt/media/image29.jpeg" ContentType="image/jpeg"/>
  <Override PartName="/ppt/media/image10.png" ContentType="image/png"/>
  <Override PartName="/ppt/media/image57.jpeg" ContentType="image/jpeg"/>
  <Override PartName="/ppt/media/image11.png" ContentType="image/pn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2.jpeg" ContentType="image/jpeg"/>
  <Override PartName="/ppt/media/image53.jpeg" ContentType="image/jpeg"/>
  <Override PartName="/ppt/media/image54.jpeg" ContentType="image/jpeg"/>
  <Override PartName="/ppt/media/image55.jpeg" ContentType="image/jpeg"/>
  <Override PartName="/ppt/media/image58.jpeg" ContentType="image/jpeg"/>
  <Override PartName="/ppt/media/image59.jpeg" ContentType="image/jpeg"/>
  <Override PartName="/ppt/media/image60.jpeg" ContentType="image/jpeg"/>
  <Override PartName="/ppt/media/image61.jpeg" ContentType="image/jpeg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_rels/slide53.xml.rels" ContentType="application/vnd.openxmlformats-package.relationships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50.xml.rels" ContentType="application/vnd.openxmlformats-package.relationships+xml"/>
  <Override PartName="/ppt/slides/_rels/slide6.xml.rels" ContentType="application/vnd.openxmlformats-package.relationships+xml"/>
  <Override PartName="/ppt/slides/_rels/slide51.xml.rels" ContentType="application/vnd.openxmlformats-package.relationships+xml"/>
  <Override PartName="/ppt/slides/_rels/slide7.xml.rels" ContentType="application/vnd.openxmlformats-package.relationships+xml"/>
  <Override PartName="/ppt/slides/_rels/slide52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47.xml.rels" ContentType="application/vnd.openxmlformats-package.relationships+xml"/>
  <Override PartName="/ppt/slides/_rels/slide48.xml.rels" ContentType="application/vnd.openxmlformats-package.relationships+xml"/>
  <Override PartName="/ppt/slides/_rels/slide49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2362320" y="5936760"/>
            <a:ext cx="6704640" cy="911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2362320" y="4015080"/>
            <a:ext cx="6476040" cy="8692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2362320" y="5936760"/>
            <a:ext cx="6704640" cy="911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9" name="" descr=""/>
          <p:cNvPicPr/>
          <p:nvPr/>
        </p:nvPicPr>
        <p:blipFill>
          <a:blip r:embed="rId2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  <p:pic>
        <p:nvPicPr>
          <p:cNvPr id="80" name="" descr=""/>
          <p:cNvPicPr/>
          <p:nvPr/>
        </p:nvPicPr>
        <p:blipFill>
          <a:blip r:embed="rId3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2362320" y="5936760"/>
            <a:ext cx="6704640" cy="911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2362320" y="4015080"/>
            <a:ext cx="6476040" cy="8692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8" name="" descr=""/>
          <p:cNvPicPr/>
          <p:nvPr/>
        </p:nvPicPr>
        <p:blipFill>
          <a:blip r:embed="rId2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  <p:pic>
        <p:nvPicPr>
          <p:cNvPr id="119" name="" descr=""/>
          <p:cNvPicPr/>
          <p:nvPr/>
        </p:nvPicPr>
        <p:blipFill>
          <a:blip r:embed="rId3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0" name="PlaceHolder 2"/>
          <p:cNvSpPr>
            <a:spLocks noGrp="1"/>
          </p:cNvSpPr>
          <p:nvPr>
            <p:ph type="subTitle"/>
          </p:nvPr>
        </p:nvSpPr>
        <p:spPr>
          <a:xfrm>
            <a:off x="2362320" y="5936760"/>
            <a:ext cx="6704640" cy="911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subTitle"/>
          </p:nvPr>
        </p:nvSpPr>
        <p:spPr>
          <a:xfrm>
            <a:off x="2362320" y="4015080"/>
            <a:ext cx="6476040" cy="8692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7" name="PlaceHolder 5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61" name="" descr=""/>
          <p:cNvPicPr/>
          <p:nvPr/>
        </p:nvPicPr>
        <p:blipFill>
          <a:blip r:embed="rId2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  <p:pic>
        <p:nvPicPr>
          <p:cNvPr id="162" name="" descr=""/>
          <p:cNvPicPr/>
          <p:nvPr/>
        </p:nvPicPr>
        <p:blipFill>
          <a:blip r:embed="rId3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0" name="PlaceHolder 2"/>
          <p:cNvSpPr>
            <a:spLocks noGrp="1"/>
          </p:cNvSpPr>
          <p:nvPr>
            <p:ph type="subTitle"/>
          </p:nvPr>
        </p:nvSpPr>
        <p:spPr>
          <a:xfrm>
            <a:off x="2362320" y="5936760"/>
            <a:ext cx="6704640" cy="911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subTitle"/>
          </p:nvPr>
        </p:nvSpPr>
        <p:spPr>
          <a:xfrm>
            <a:off x="2362320" y="4015080"/>
            <a:ext cx="6476040" cy="8692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9" name="PlaceHolder 4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7" name="PlaceHolder 5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2362320" y="4015080"/>
            <a:ext cx="6476040" cy="8692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201" name="" descr=""/>
          <p:cNvPicPr/>
          <p:nvPr/>
        </p:nvPicPr>
        <p:blipFill>
          <a:blip r:embed="rId2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  <p:pic>
        <p:nvPicPr>
          <p:cNvPr id="202" name="" descr=""/>
          <p:cNvPicPr/>
          <p:nvPr/>
        </p:nvPicPr>
        <p:blipFill>
          <a:blip r:embed="rId3"/>
          <a:stretch/>
        </p:blipFill>
        <p:spPr>
          <a:xfrm>
            <a:off x="5143680" y="5936760"/>
            <a:ext cx="1141920" cy="9111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236232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9111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797800" y="641340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5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68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2362320" y="6413400"/>
            <a:ext cx="6704640" cy="4345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1234440"/>
            <a:ext cx="9142920" cy="318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1280160"/>
            <a:ext cx="532440" cy="22752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 hidden="1"/>
          <p:cNvSpPr/>
          <p:nvPr/>
        </p:nvSpPr>
        <p:spPr>
          <a:xfrm>
            <a:off x="590400" y="1280160"/>
            <a:ext cx="8552520" cy="2275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775f5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 hidden="1"/>
          <p:cNvSpPr/>
          <p:nvPr/>
        </p:nvSpPr>
        <p:spPr>
          <a:xfrm>
            <a:off x="0" y="1234440"/>
            <a:ext cx="9142920" cy="318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0" name="CustomShape 2" hidden="1"/>
          <p:cNvSpPr/>
          <p:nvPr/>
        </p:nvSpPr>
        <p:spPr>
          <a:xfrm>
            <a:off x="0" y="1280160"/>
            <a:ext cx="532440" cy="22752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1" name="CustomShape 3" hidden="1"/>
          <p:cNvSpPr/>
          <p:nvPr/>
        </p:nvSpPr>
        <p:spPr>
          <a:xfrm>
            <a:off x="590400" y="1280160"/>
            <a:ext cx="8552520" cy="2275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2" name="CustomShape 4"/>
          <p:cNvSpPr/>
          <p:nvPr/>
        </p:nvSpPr>
        <p:spPr>
          <a:xfrm>
            <a:off x="0" y="5970960"/>
            <a:ext cx="9142920" cy="885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3" name="CustomShape 5"/>
          <p:cNvSpPr/>
          <p:nvPr/>
        </p:nvSpPr>
        <p:spPr>
          <a:xfrm>
            <a:off x="-9000" y="6053400"/>
            <a:ext cx="2248200" cy="71208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4" name="CustomShape 6"/>
          <p:cNvSpPr/>
          <p:nvPr/>
        </p:nvSpPr>
        <p:spPr>
          <a:xfrm>
            <a:off x="2359080" y="6044040"/>
            <a:ext cx="6783840" cy="7120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5" name="PlaceHolder 7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4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8"/>
          <p:cNvSpPr>
            <a:spLocks noGrp="1"/>
          </p:cNvSpPr>
          <p:nvPr>
            <p:ph type="body"/>
          </p:nvPr>
        </p:nvSpPr>
        <p:spPr>
          <a:xfrm>
            <a:off x="2362320" y="5937120"/>
            <a:ext cx="6704640" cy="9111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1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18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0" y="1234440"/>
            <a:ext cx="9142920" cy="318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2" name="CustomShape 2"/>
          <p:cNvSpPr/>
          <p:nvPr/>
        </p:nvSpPr>
        <p:spPr>
          <a:xfrm>
            <a:off x="0" y="1280160"/>
            <a:ext cx="532440" cy="22752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3" name="CustomShape 3"/>
          <p:cNvSpPr/>
          <p:nvPr/>
        </p:nvSpPr>
        <p:spPr>
          <a:xfrm>
            <a:off x="590400" y="1280160"/>
            <a:ext cx="8552520" cy="2275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 hidden="1"/>
          <p:cNvSpPr/>
          <p:nvPr/>
        </p:nvSpPr>
        <p:spPr>
          <a:xfrm>
            <a:off x="0" y="1234440"/>
            <a:ext cx="9142920" cy="318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1" name="CustomShape 2" hidden="1"/>
          <p:cNvSpPr/>
          <p:nvPr/>
        </p:nvSpPr>
        <p:spPr>
          <a:xfrm>
            <a:off x="0" y="1280160"/>
            <a:ext cx="532440" cy="22752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2" name="CustomShape 3" hidden="1"/>
          <p:cNvSpPr/>
          <p:nvPr/>
        </p:nvSpPr>
        <p:spPr>
          <a:xfrm>
            <a:off x="590400" y="1280160"/>
            <a:ext cx="8552520" cy="2275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3" name="CustomShape 4"/>
          <p:cNvSpPr/>
          <p:nvPr/>
        </p:nvSpPr>
        <p:spPr>
          <a:xfrm>
            <a:off x="-9000" y="4572000"/>
            <a:ext cx="9142920" cy="885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4" name="CustomShape 5"/>
          <p:cNvSpPr/>
          <p:nvPr/>
        </p:nvSpPr>
        <p:spPr>
          <a:xfrm>
            <a:off x="-9000" y="4663440"/>
            <a:ext cx="1461960" cy="71208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5" name="CustomShape 6"/>
          <p:cNvSpPr/>
          <p:nvPr/>
        </p:nvSpPr>
        <p:spPr>
          <a:xfrm>
            <a:off x="1545480" y="4654440"/>
            <a:ext cx="7597440" cy="7120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6" name="CustomShape 7"/>
          <p:cNvSpPr/>
          <p:nvPr/>
        </p:nvSpPr>
        <p:spPr>
          <a:xfrm>
            <a:off x="1447920" y="0"/>
            <a:ext cx="99360" cy="686592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7" name="PlaceHolder 8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28" name="PlaceHolder 9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0" y="1234440"/>
            <a:ext cx="9142920" cy="318960"/>
          </a:xfrm>
          <a:prstGeom prst="rect">
            <a:avLst/>
          </a:prstGeom>
          <a:solidFill>
            <a:srgbClr val="ffffff"/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64" name="CustomShape 2"/>
          <p:cNvSpPr/>
          <p:nvPr/>
        </p:nvSpPr>
        <p:spPr>
          <a:xfrm>
            <a:off x="0" y="1280160"/>
            <a:ext cx="532440" cy="22752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65" name="CustomShape 3"/>
          <p:cNvSpPr/>
          <p:nvPr/>
        </p:nvSpPr>
        <p:spPr>
          <a:xfrm>
            <a:off x="590400" y="1280160"/>
            <a:ext cx="8552520" cy="2275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760">
            <a:noFill/>
          </a:ln>
          <a:effectLst>
            <a:outerShdw blurRad="38100" dir="5400000" dist="30000" rotWithShape="0">
              <a:srgbClr val="000000">
                <a:alpha val="4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66" name="PlaceHolder 4"/>
          <p:cNvSpPr>
            <a:spLocks noGrp="1"/>
          </p:cNvSpPr>
          <p:nvPr>
            <p:ph type="title"/>
          </p:nvPr>
        </p:nvSpPr>
        <p:spPr>
          <a:xfrm>
            <a:off x="2362320" y="4015080"/>
            <a:ext cx="6476040" cy="1874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7" name="PlaceHolder 5"/>
          <p:cNvSpPr>
            <a:spLocks noGrp="1"/>
          </p:cNvSpPr>
          <p:nvPr>
            <p:ph type="body"/>
          </p:nvPr>
        </p:nvSpPr>
        <p:spPr>
          <a:xfrm>
            <a:off x="2362320" y="5937120"/>
            <a:ext cx="3271320" cy="9111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1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18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168" name="PlaceHolder 6"/>
          <p:cNvSpPr>
            <a:spLocks noGrp="1"/>
          </p:cNvSpPr>
          <p:nvPr>
            <p:ph type="body"/>
          </p:nvPr>
        </p:nvSpPr>
        <p:spPr>
          <a:xfrm>
            <a:off x="5797800" y="5937120"/>
            <a:ext cx="3271320" cy="9111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1800" spc="-1">
                <a:latin typeface="Arial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1800" spc="-1">
                <a:latin typeface="Arial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18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3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5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3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3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5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5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5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3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3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3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2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37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52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3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2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5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52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3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5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2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3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slideLayout" Target="../slideLayouts/slideLayout52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37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slideLayout" Target="../slideLayouts/slideLayout2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slideLayout" Target="../slideLayouts/slideLayout37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3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37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2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slideLayout" Target="../slideLayouts/slideLayout37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37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slideLayout" Target="../slideLayouts/slideLayout37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54.jpeg"/><Relationship Id="rId2" Type="http://schemas.openxmlformats.org/officeDocument/2006/relationships/slideLayout" Target="../slideLayouts/slideLayout25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slideLayout" Target="../slideLayouts/slideLayout37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slideLayout" Target="../slideLayouts/slideLayout37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57.jpeg"/><Relationship Id="rId2" Type="http://schemas.openxmlformats.org/officeDocument/2006/relationships/slideLayout" Target="../slideLayouts/slideLayout37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slideLayout" Target="../slideLayouts/slideLayout25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37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60.jpeg"/><Relationship Id="rId2" Type="http://schemas.openxmlformats.org/officeDocument/2006/relationships/slideLayout" Target="../slideLayouts/slideLayout37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61.jpeg"/><Relationship Id="rId2" Type="http://schemas.openxmlformats.org/officeDocument/2006/relationships/slideLayout" Target="../slideLayouts/slideLayout37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slideLayout" Target="../slideLayouts/slideLayout37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Picture 2" descr=""/>
          <p:cNvPicPr/>
          <p:nvPr/>
        </p:nvPicPr>
        <p:blipFill>
          <a:blip r:embed="rId1"/>
          <a:stretch/>
        </p:blipFill>
        <p:spPr>
          <a:xfrm>
            <a:off x="0" y="357120"/>
            <a:ext cx="9142920" cy="6089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Лёне Голикову. Челябинский мемориал в честь пионеров-героев в Алом поле </a:t>
            </a:r>
            <a:endParaRPr/>
          </a:p>
        </p:txBody>
      </p:sp>
      <p:sp>
        <p:nvSpPr>
          <p:cNvPr id="228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9" name="Picture 2" descr=""/>
          <p:cNvPicPr/>
          <p:nvPr/>
        </p:nvPicPr>
        <p:blipFill>
          <a:blip r:embed="rId1"/>
          <a:stretch/>
        </p:blipFill>
        <p:spPr>
          <a:xfrm>
            <a:off x="1547640" y="0"/>
            <a:ext cx="6877440" cy="4579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1" name="CustomShape 2"/>
          <p:cNvSpPr/>
          <p:nvPr/>
        </p:nvSpPr>
        <p:spPr>
          <a:xfrm>
            <a:off x="4339440" y="4752000"/>
            <a:ext cx="4372200" cy="92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Мемориальная доска в Санкт-Петербурге на улице имени Лёни Голикова</a:t>
            </a:r>
            <a:endParaRPr/>
          </a:p>
          <a:p>
            <a:pPr marL="320040" indent="-318960">
              <a:lnSpc>
                <a:spcPct val="100000"/>
              </a:lnSpc>
            </a:pPr>
            <a:endParaRPr/>
          </a:p>
        </p:txBody>
      </p:sp>
      <p:pic>
        <p:nvPicPr>
          <p:cNvPr id="232" name="Picture 2" descr=""/>
          <p:cNvPicPr/>
          <p:nvPr/>
        </p:nvPicPr>
        <p:blipFill>
          <a:blip r:embed="rId1"/>
          <a:stretch/>
        </p:blipFill>
        <p:spPr>
          <a:xfrm>
            <a:off x="539640" y="0"/>
            <a:ext cx="3707280" cy="6856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ВОЛОДЯ ДУБИНИН</a:t>
            </a:r>
            <a:endParaRPr/>
          </a:p>
        </p:txBody>
      </p:sp>
      <p:sp>
        <p:nvSpPr>
          <p:cNvPr id="234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35" name="Содержимое 4" descr=""/>
          <p:cNvPicPr/>
          <p:nvPr/>
        </p:nvPicPr>
        <p:blipFill>
          <a:blip r:embed="rId1"/>
          <a:stretch/>
        </p:blipFill>
        <p:spPr>
          <a:xfrm>
            <a:off x="2483640" y="1556640"/>
            <a:ext cx="4343040" cy="5300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Володя Дубинин с двоюродными братьями и сестрой Валей</a:t>
            </a:r>
            <a:endParaRPr/>
          </a:p>
        </p:txBody>
      </p:sp>
      <p:sp>
        <p:nvSpPr>
          <p:cNvPr id="237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38" name="Picture 2" descr=""/>
          <p:cNvPicPr/>
          <p:nvPr/>
        </p:nvPicPr>
        <p:blipFill>
          <a:blip r:embed="rId1"/>
          <a:stretch/>
        </p:blipFill>
        <p:spPr>
          <a:xfrm>
            <a:off x="1547640" y="0"/>
            <a:ext cx="7127640" cy="4593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Бюст Володи Дубинина у школы №1 в г. Керчи</a:t>
            </a:r>
            <a:endParaRPr/>
          </a:p>
        </p:txBody>
      </p:sp>
      <p:sp>
        <p:nvSpPr>
          <p:cNvPr id="240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1" name="Picture 2" descr=""/>
          <p:cNvPicPr/>
          <p:nvPr/>
        </p:nvPicPr>
        <p:blipFill>
          <a:blip r:embed="rId1"/>
          <a:stretch/>
        </p:blipFill>
        <p:spPr>
          <a:xfrm>
            <a:off x="1547640" y="0"/>
            <a:ext cx="5543640" cy="5377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CustomShape 3"/>
          <p:cNvSpPr/>
          <p:nvPr/>
        </p:nvSpPr>
        <p:spPr>
          <a:xfrm>
            <a:off x="5452200" y="4404960"/>
            <a:ext cx="3356640" cy="157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 algn="just">
              <a:lnSpc>
                <a:spcPct val="100000"/>
              </a:lnSpc>
            </a:pP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</a:t>
            </a:r>
            <a:r>
              <a:rPr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Володе Дубинину. Челябинский мемориал в честь пионеров-героев в Алом поле</a:t>
            </a:r>
            <a:endParaRPr/>
          </a:p>
        </p:txBody>
      </p:sp>
      <p:pic>
        <p:nvPicPr>
          <p:cNvPr id="245" name="Picture 2" descr=""/>
          <p:cNvPicPr/>
          <p:nvPr/>
        </p:nvPicPr>
        <p:blipFill>
          <a:blip r:embed="rId1"/>
          <a:stretch/>
        </p:blipFill>
        <p:spPr>
          <a:xfrm>
            <a:off x="571320" y="214200"/>
            <a:ext cx="4880520" cy="6428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МАРАТ КАЗЕЙ</a:t>
            </a:r>
            <a:endParaRPr/>
          </a:p>
        </p:txBody>
      </p:sp>
      <p:sp>
        <p:nvSpPr>
          <p:cNvPr id="247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48" name="Содержимое 4" descr=""/>
          <p:cNvPicPr/>
          <p:nvPr/>
        </p:nvPicPr>
        <p:blipFill>
          <a:blip r:embed="rId1"/>
          <a:stretch/>
        </p:blipFill>
        <p:spPr>
          <a:xfrm>
            <a:off x="3000240" y="1643040"/>
            <a:ext cx="3356640" cy="506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Марат с сестрой Ариадной</a:t>
            </a:r>
            <a:endParaRPr/>
          </a:p>
        </p:txBody>
      </p:sp>
      <p:sp>
        <p:nvSpPr>
          <p:cNvPr id="250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51" name="Picture 2" descr=""/>
          <p:cNvPicPr/>
          <p:nvPr/>
        </p:nvPicPr>
        <p:blipFill>
          <a:blip r:embed="rId1"/>
          <a:stretch/>
        </p:blipFill>
        <p:spPr>
          <a:xfrm>
            <a:off x="1571760" y="0"/>
            <a:ext cx="6456960" cy="5356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2"/>
          <p:cNvSpPr/>
          <p:nvPr/>
        </p:nvSpPr>
        <p:spPr>
          <a:xfrm>
            <a:off x="4357800" y="5786280"/>
            <a:ext cx="4356720" cy="73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Бюст Марата Казея в</a:t>
            </a:r>
            <a:endParaRPr/>
          </a:p>
          <a:p>
            <a:pPr marL="320040" indent="-318960"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с. Сновянка на Украине</a:t>
            </a:r>
            <a:endParaRPr/>
          </a:p>
        </p:txBody>
      </p:sp>
      <p:pic>
        <p:nvPicPr>
          <p:cNvPr id="254" name="Picture 2" descr=""/>
          <p:cNvPicPr/>
          <p:nvPr/>
        </p:nvPicPr>
        <p:blipFill>
          <a:blip r:embed="rId1"/>
          <a:stretch/>
        </p:blipFill>
        <p:spPr>
          <a:xfrm>
            <a:off x="571320" y="214200"/>
            <a:ext cx="3642120" cy="6476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6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7" name="CustomShape 3"/>
          <p:cNvSpPr/>
          <p:nvPr/>
        </p:nvSpPr>
        <p:spPr>
          <a:xfrm>
            <a:off x="5072040" y="4403520"/>
            <a:ext cx="3785040" cy="13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Марату Казею. Челябинский мемориал в честь пионеров-героев в Алом поле</a:t>
            </a:r>
            <a:endParaRPr/>
          </a:p>
        </p:txBody>
      </p:sp>
      <p:pic>
        <p:nvPicPr>
          <p:cNvPr id="258" name="Picture 2" descr=""/>
          <p:cNvPicPr/>
          <p:nvPr/>
        </p:nvPicPr>
        <p:blipFill>
          <a:blip r:embed="rId1"/>
          <a:stretch/>
        </p:blipFill>
        <p:spPr>
          <a:xfrm>
            <a:off x="539640" y="0"/>
            <a:ext cx="4570920" cy="6856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642960" y="642960"/>
            <a:ext cx="8214120" cy="449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b="1" lang="ru-RU" sz="6000" spc="-1" strike="noStrike" cap="all">
                <a:solidFill>
                  <a:srgbClr val="ebddc3"/>
                </a:solidFill>
                <a:uFill>
                  <a:solidFill>
                    <a:srgbClr val="ffffff"/>
                  </a:solidFill>
                </a:uFill>
                <a:latin typeface="a_Typer Bashkir"/>
                <a:ea typeface="DejaVu Sans"/>
              </a:rPr>
              <a:t>Юные ГЕРОИ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6000" spc="-1" strike="noStrike" cap="all">
                <a:solidFill>
                  <a:srgbClr val="ebddc3"/>
                </a:solidFill>
                <a:uFill>
                  <a:solidFill>
                    <a:srgbClr val="ffffff"/>
                  </a:solidFill>
                </a:uFill>
                <a:latin typeface="a_Typer Bashkir"/>
                <a:ea typeface="DejaVu Sans"/>
              </a:rPr>
              <a:t>великой отечественной войны </a:t>
            </a:r>
            <a:endParaRPr/>
          </a:p>
        </p:txBody>
      </p:sp>
      <p:sp>
        <p:nvSpPr>
          <p:cNvPr id="205" name="CustomShape 2"/>
          <p:cNvSpPr/>
          <p:nvPr/>
        </p:nvSpPr>
        <p:spPr>
          <a:xfrm>
            <a:off x="2362320" y="6165360"/>
            <a:ext cx="6704640" cy="69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Тринадцать из нескольких тысяч беспримерного детского мужества...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ПЕТЯ КЛЫПА</a:t>
            </a:r>
            <a:endParaRPr/>
          </a:p>
        </p:txBody>
      </p:sp>
      <p:sp>
        <p:nvSpPr>
          <p:cNvPr id="260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61" name="Содержимое 4" descr=""/>
          <p:cNvPicPr/>
          <p:nvPr/>
        </p:nvPicPr>
        <p:blipFill>
          <a:blip r:embed="rId1"/>
          <a:stretch/>
        </p:blipFill>
        <p:spPr>
          <a:xfrm>
            <a:off x="3000240" y="1643040"/>
            <a:ext cx="3188520" cy="5076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Воспитанники музыкального взвода 333-го полка. Крайний слева Петя Клыпа</a:t>
            </a:r>
            <a:endParaRPr/>
          </a:p>
        </p:txBody>
      </p:sp>
      <p:sp>
        <p:nvSpPr>
          <p:cNvPr id="263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64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5499720" cy="5404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Петр Клыпа с офицерами и солдатами 208-го ТБАП </a:t>
            </a:r>
            <a:endParaRPr/>
          </a:p>
        </p:txBody>
      </p:sp>
      <p:sp>
        <p:nvSpPr>
          <p:cNvPr id="266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67" name="Picture 2" descr=""/>
          <p:cNvPicPr/>
          <p:nvPr/>
        </p:nvPicPr>
        <p:blipFill>
          <a:blip r:embed="rId1"/>
          <a:stretch/>
        </p:blipFill>
        <p:spPr>
          <a:xfrm>
            <a:off x="1571760" y="0"/>
            <a:ext cx="6955920" cy="4570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0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4285080" cy="6783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ВИТЯ КОРОБКОВ</a:t>
            </a:r>
            <a:endParaRPr/>
          </a:p>
        </p:txBody>
      </p:sp>
      <p:sp>
        <p:nvSpPr>
          <p:cNvPr id="272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CustomShape 3"/>
          <p:cNvSpPr/>
          <p:nvPr/>
        </p:nvSpPr>
        <p:spPr>
          <a:xfrm>
            <a:off x="2362320" y="1752480"/>
            <a:ext cx="6399720" cy="4418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4" name="" descr=""/>
          <p:cNvPicPr/>
          <p:nvPr/>
        </p:nvPicPr>
        <p:blipFill>
          <a:blip r:embed="rId1"/>
          <a:stretch/>
        </p:blipFill>
        <p:spPr>
          <a:xfrm>
            <a:off x="2872800" y="1751400"/>
            <a:ext cx="3599640" cy="4970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Рисунок Вити Коробкова</a:t>
            </a:r>
            <a:endParaRPr/>
          </a:p>
        </p:txBody>
      </p:sp>
      <p:sp>
        <p:nvSpPr>
          <p:cNvPr id="276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7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7071120" cy="5434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9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0" name="CustomShape 3"/>
          <p:cNvSpPr/>
          <p:nvPr/>
        </p:nvSpPr>
        <p:spPr>
          <a:xfrm>
            <a:off x="5072040" y="5040000"/>
            <a:ext cx="3729240" cy="73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Вите Коробкову в </a:t>
            </a:r>
            <a:endParaRPr/>
          </a:p>
          <a:p>
            <a:pPr marL="320040" indent="-318960"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г. Феодосии</a:t>
            </a:r>
            <a:endParaRPr/>
          </a:p>
        </p:txBody>
      </p:sp>
      <p:pic>
        <p:nvPicPr>
          <p:cNvPr id="281" name="Picture 2" descr=""/>
          <p:cNvPicPr/>
          <p:nvPr/>
        </p:nvPicPr>
        <p:blipFill>
          <a:blip r:embed="rId1"/>
          <a:stretch/>
        </p:blipFill>
        <p:spPr>
          <a:xfrm>
            <a:off x="571320" y="142920"/>
            <a:ext cx="4428000" cy="6642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Обложка книги Е.И. Сувориной «Витя Коробков» (1980 г.)</a:t>
            </a:r>
            <a:endParaRPr/>
          </a:p>
        </p:txBody>
      </p:sp>
      <p:sp>
        <p:nvSpPr>
          <p:cNvPr id="283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84" name="Picture 2" descr=""/>
          <p:cNvPicPr/>
          <p:nvPr/>
        </p:nvPicPr>
        <p:blipFill>
          <a:blip r:embed="rId1"/>
          <a:stretch/>
        </p:blipFill>
        <p:spPr>
          <a:xfrm>
            <a:off x="1571760" y="0"/>
            <a:ext cx="4070880" cy="5424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ВАЛЯ КОТИК</a:t>
            </a:r>
            <a:endParaRPr/>
          </a:p>
        </p:txBody>
      </p:sp>
      <p:sp>
        <p:nvSpPr>
          <p:cNvPr id="286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87" name="Содержимое 4" descr=""/>
          <p:cNvPicPr/>
          <p:nvPr/>
        </p:nvPicPr>
        <p:blipFill>
          <a:blip r:embed="rId1"/>
          <a:stretch/>
        </p:blipFill>
        <p:spPr>
          <a:xfrm>
            <a:off x="2714760" y="1643040"/>
            <a:ext cx="4070880" cy="4987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9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0" name="CustomShape 3"/>
          <p:cNvSpPr/>
          <p:nvPr/>
        </p:nvSpPr>
        <p:spPr>
          <a:xfrm>
            <a:off x="4844880" y="5047920"/>
            <a:ext cx="4083840" cy="92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Бюст Героя Советского Союза партизана Вали Котика в Москве</a:t>
            </a:r>
            <a:endParaRPr/>
          </a:p>
        </p:txBody>
      </p:sp>
      <p:pic>
        <p:nvPicPr>
          <p:cNvPr id="291" name="Picture 3" descr=""/>
          <p:cNvPicPr/>
          <p:nvPr/>
        </p:nvPicPr>
        <p:blipFill>
          <a:blip r:embed="rId1"/>
          <a:stretch/>
        </p:blipFill>
        <p:spPr>
          <a:xfrm>
            <a:off x="571320" y="214200"/>
            <a:ext cx="4285080" cy="6444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НАДЯ БОГДАНОВА</a:t>
            </a:r>
            <a:endParaRPr/>
          </a:p>
        </p:txBody>
      </p:sp>
      <p:sp>
        <p:nvSpPr>
          <p:cNvPr id="207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08" name="Содержимое 4" descr=""/>
          <p:cNvPicPr/>
          <p:nvPr/>
        </p:nvPicPr>
        <p:blipFill>
          <a:blip r:embed="rId1"/>
          <a:stretch/>
        </p:blipFill>
        <p:spPr>
          <a:xfrm>
            <a:off x="2699640" y="1628640"/>
            <a:ext cx="4103280" cy="5077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3"/>
          <p:cNvSpPr/>
          <p:nvPr/>
        </p:nvSpPr>
        <p:spPr>
          <a:xfrm>
            <a:off x="4643280" y="5316840"/>
            <a:ext cx="4285080" cy="80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Бюст Вали Котика в с Сновянка на Украине</a:t>
            </a:r>
            <a:endParaRPr/>
          </a:p>
        </p:txBody>
      </p:sp>
      <p:pic>
        <p:nvPicPr>
          <p:cNvPr id="295" name="Picture 2" descr=""/>
          <p:cNvPicPr/>
          <p:nvPr/>
        </p:nvPicPr>
        <p:blipFill>
          <a:blip r:embed="rId1"/>
          <a:stretch/>
        </p:blipFill>
        <p:spPr>
          <a:xfrm>
            <a:off x="571320" y="214200"/>
            <a:ext cx="4061880" cy="6499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Вале Котику. Челябинский мемориал в честь пионеров-героев в Алом поле</a:t>
            </a:r>
            <a:endParaRPr/>
          </a:p>
        </p:txBody>
      </p:sp>
      <p:sp>
        <p:nvSpPr>
          <p:cNvPr id="297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98" name="Picture 2" descr=""/>
          <p:cNvPicPr/>
          <p:nvPr/>
        </p:nvPicPr>
        <p:blipFill>
          <a:blip r:embed="rId1"/>
          <a:srcRect l="4547" t="3197" r="4827" b="7223"/>
          <a:stretch/>
        </p:blipFill>
        <p:spPr>
          <a:xfrm>
            <a:off x="1500120" y="0"/>
            <a:ext cx="7322040" cy="5375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1" name="CustomShape 3"/>
          <p:cNvSpPr/>
          <p:nvPr/>
        </p:nvSpPr>
        <p:spPr>
          <a:xfrm>
            <a:off x="4856760" y="5192640"/>
            <a:ext cx="3885120" cy="99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пионеру-герою в г. Шепетовке на Украине</a:t>
            </a:r>
            <a:endParaRPr/>
          </a:p>
        </p:txBody>
      </p:sp>
      <p:pic>
        <p:nvPicPr>
          <p:cNvPr id="302" name="Picture 2" descr=""/>
          <p:cNvPicPr/>
          <p:nvPr/>
        </p:nvPicPr>
        <p:blipFill>
          <a:blip r:embed="rId1"/>
          <a:stretch/>
        </p:blipFill>
        <p:spPr>
          <a:xfrm>
            <a:off x="571320" y="214200"/>
            <a:ext cx="4285080" cy="6420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ЛАРА МИХЕЕНКО</a:t>
            </a:r>
            <a:endParaRPr/>
          </a:p>
        </p:txBody>
      </p:sp>
      <p:sp>
        <p:nvSpPr>
          <p:cNvPr id="304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305" name="Содержимое 4" descr=""/>
          <p:cNvPicPr/>
          <p:nvPr/>
        </p:nvPicPr>
        <p:blipFill>
          <a:blip r:embed="rId1"/>
          <a:stretch/>
        </p:blipFill>
        <p:spPr>
          <a:xfrm>
            <a:off x="2643120" y="1571760"/>
            <a:ext cx="3928320" cy="5074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7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08" name="Picture 2" descr=""/>
          <p:cNvPicPr/>
          <p:nvPr/>
        </p:nvPicPr>
        <p:blipFill>
          <a:blip r:embed="rId1"/>
          <a:stretch/>
        </p:blipFill>
        <p:spPr>
          <a:xfrm>
            <a:off x="1571760" y="0"/>
            <a:ext cx="5519520" cy="6856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CustomShape 1"/>
          <p:cNvSpPr/>
          <p:nvPr/>
        </p:nvSpPr>
        <p:spPr>
          <a:xfrm>
            <a:off x="609480" y="228600"/>
            <a:ext cx="8152200" cy="98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0" name="CustomShape 2"/>
          <p:cNvSpPr/>
          <p:nvPr/>
        </p:nvSpPr>
        <p:spPr>
          <a:xfrm>
            <a:off x="609480" y="1589400"/>
            <a:ext cx="3885120" cy="457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1" name="CustomShape 3"/>
          <p:cNvSpPr/>
          <p:nvPr/>
        </p:nvSpPr>
        <p:spPr>
          <a:xfrm>
            <a:off x="5715000" y="4887360"/>
            <a:ext cx="3213720" cy="108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20040" indent="-318960">
              <a:lnSpc>
                <a:spcPct val="100000"/>
              </a:lnSpc>
            </a:pPr>
            <a:r>
              <a:rPr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    </a:t>
            </a: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Бюст Лары Михеенко у школы №5 в г. Хотьково Московской области</a:t>
            </a:r>
            <a:endParaRPr/>
          </a:p>
        </p:txBody>
      </p:sp>
      <p:pic>
        <p:nvPicPr>
          <p:cNvPr id="312" name="Picture 2" descr=""/>
          <p:cNvPicPr/>
          <p:nvPr/>
        </p:nvPicPr>
        <p:blipFill>
          <a:blip r:embed="rId1"/>
          <a:stretch/>
        </p:blipFill>
        <p:spPr>
          <a:xfrm>
            <a:off x="571320" y="214200"/>
            <a:ext cx="5326200" cy="6428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Обложка книги Н.А. Надеждиной «Партизанка Лара» (1974 г.)</a:t>
            </a:r>
            <a:endParaRPr/>
          </a:p>
        </p:txBody>
      </p:sp>
      <p:sp>
        <p:nvSpPr>
          <p:cNvPr id="314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15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3642120" cy="5433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ЗИНА ПОРТНОВА </a:t>
            </a:r>
            <a:endParaRPr/>
          </a:p>
        </p:txBody>
      </p:sp>
      <p:sp>
        <p:nvSpPr>
          <p:cNvPr id="317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318" name="Содержимое 4" descr=""/>
          <p:cNvPicPr/>
          <p:nvPr/>
        </p:nvPicPr>
        <p:blipFill>
          <a:blip r:embed="rId1"/>
          <a:stretch/>
        </p:blipFill>
        <p:spPr>
          <a:xfrm>
            <a:off x="2857320" y="1643040"/>
            <a:ext cx="3802320" cy="5065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3" dur="indefinite" restart="never" nodeType="tmRoot">
          <p:childTnLst>
            <p:seq>
              <p:cTn id="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Мемориал Зины Портновой в Кировском районе Санкт-Петербурга </a:t>
            </a:r>
            <a:endParaRPr/>
          </a:p>
        </p:txBody>
      </p:sp>
      <p:sp>
        <p:nvSpPr>
          <p:cNvPr id="320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1" name="Picture 2" descr=""/>
          <p:cNvPicPr/>
          <p:nvPr/>
        </p:nvPicPr>
        <p:blipFill>
          <a:blip r:embed="rId1"/>
          <a:stretch/>
        </p:blipFill>
        <p:spPr>
          <a:xfrm>
            <a:off x="1571760" y="0"/>
            <a:ext cx="5642640" cy="5399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5" dur="indefinite" restart="never" nodeType="tmRoot">
          <p:childTnLst>
            <p:seq>
              <p:cTn id="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Зине Портновой. Челябинский мемориал в честь пионеров-героев в Алом поле</a:t>
            </a:r>
            <a:endParaRPr/>
          </a:p>
        </p:txBody>
      </p:sp>
      <p:sp>
        <p:nvSpPr>
          <p:cNvPr id="323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4" name="Picture 2" descr=""/>
          <p:cNvPicPr/>
          <p:nvPr/>
        </p:nvPicPr>
        <p:blipFill>
          <a:blip r:embed="rId1"/>
          <a:srcRect l="3086" t="4113" r="4365" b="2713"/>
          <a:stretch/>
        </p:blipFill>
        <p:spPr>
          <a:xfrm>
            <a:off x="1571760" y="0"/>
            <a:ext cx="7090200" cy="5356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7" dur="indefinite" restart="never" nodeType="tmRoot">
          <p:childTnLst>
            <p:seq>
              <p:cTn id="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Надя Богданова спасает раненого командира разведки Ферапонта Слесаренко</a:t>
            </a:r>
            <a:endParaRPr/>
          </a:p>
        </p:txBody>
      </p:sp>
      <p:sp>
        <p:nvSpPr>
          <p:cNvPr id="210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1" name="Picture 2" descr=""/>
          <p:cNvPicPr/>
          <p:nvPr/>
        </p:nvPicPr>
        <p:blipFill>
          <a:blip r:embed="rId1"/>
          <a:stretch/>
        </p:blipFill>
        <p:spPr>
          <a:xfrm>
            <a:off x="1547640" y="0"/>
            <a:ext cx="5492520" cy="5358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ВИТЯ ХОМЕНКО, ШУРА КОБЕР</a:t>
            </a:r>
            <a:endParaRPr/>
          </a:p>
        </p:txBody>
      </p:sp>
      <p:sp>
        <p:nvSpPr>
          <p:cNvPr id="326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327" name="Содержимое 4" descr=""/>
          <p:cNvPicPr/>
          <p:nvPr/>
        </p:nvPicPr>
        <p:blipFill>
          <a:blip r:embed="rId1"/>
          <a:stretch/>
        </p:blipFill>
        <p:spPr>
          <a:xfrm>
            <a:off x="2928960" y="1643040"/>
            <a:ext cx="3700800" cy="5016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9" dur="indefinite" restart="never" nodeType="tmRoot">
          <p:childTnLst>
            <p:seq>
              <p:cTn id="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Вите Хоменко и Шуре Коберу в г. Николаеве, Украина</a:t>
            </a:r>
            <a:endParaRPr/>
          </a:p>
        </p:txBody>
      </p:sp>
      <p:sp>
        <p:nvSpPr>
          <p:cNvPr id="329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0" name="Picture 2" descr=""/>
          <p:cNvPicPr/>
          <p:nvPr/>
        </p:nvPicPr>
        <p:blipFill>
          <a:blip r:embed="rId1"/>
          <a:srcRect l="0" t="0" r="17626" b="0"/>
          <a:stretch/>
        </p:blipFill>
        <p:spPr>
          <a:xfrm>
            <a:off x="1500120" y="0"/>
            <a:ext cx="7285680" cy="4642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1" dur="indefinite" restart="never" nodeType="tmRoot">
          <p:childTnLst>
            <p:seq>
              <p:cTn id="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Обложка книги «Шура Кобер, Витя Хоменко» (1980 г.)</a:t>
            </a:r>
            <a:endParaRPr/>
          </a:p>
        </p:txBody>
      </p:sp>
      <p:sp>
        <p:nvSpPr>
          <p:cNvPr id="332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3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3713760" cy="54417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3" dur="indefinite" restart="never" nodeType="tmRoot">
          <p:childTnLst>
            <p:seq>
              <p:cTn id="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Могила Вити Хоменко и Вали Кобера на старом кладбище г. Николаева, Украина</a:t>
            </a:r>
            <a:endParaRPr/>
          </a:p>
        </p:txBody>
      </p:sp>
      <p:sp>
        <p:nvSpPr>
          <p:cNvPr id="335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36" name="Picture 2" descr=""/>
          <p:cNvPicPr/>
          <p:nvPr/>
        </p:nvPicPr>
        <p:blipFill>
          <a:blip r:embed="rId1"/>
          <a:stretch/>
        </p:blipFill>
        <p:spPr>
          <a:xfrm>
            <a:off x="1571760" y="0"/>
            <a:ext cx="6928560" cy="4615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БОРЯ ЦАРИКОВ</a:t>
            </a:r>
            <a:endParaRPr/>
          </a:p>
        </p:txBody>
      </p:sp>
      <p:sp>
        <p:nvSpPr>
          <p:cNvPr id="338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339" name="Содержимое 4" descr=""/>
          <p:cNvPicPr/>
          <p:nvPr/>
        </p:nvPicPr>
        <p:blipFill>
          <a:blip r:embed="rId1"/>
          <a:stretch/>
        </p:blipFill>
        <p:spPr>
          <a:xfrm>
            <a:off x="2857320" y="1571760"/>
            <a:ext cx="3570840" cy="504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7" dur="indefinite" restart="never" nodeType="tmRoot">
          <p:childTnLst>
            <p:seq>
              <p:cTn id="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Братская могила в пос. Лоев</a:t>
            </a:r>
            <a:endParaRPr/>
          </a:p>
        </p:txBody>
      </p:sp>
      <p:sp>
        <p:nvSpPr>
          <p:cNvPr id="341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42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7172640" cy="4570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9" dur="indefinite" restart="never" nodeType="tmRoot">
          <p:childTnLst>
            <p:seq>
              <p:cTn id="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Мемориальная доска Борису Царикову на здании средней школы №25 в г. Гомеле</a:t>
            </a:r>
            <a:endParaRPr/>
          </a:p>
        </p:txBody>
      </p:sp>
      <p:sp>
        <p:nvSpPr>
          <p:cNvPr id="344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45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5509800" cy="5356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1" dur="indefinite" restart="never" nodeType="tmRoot">
          <p:childTnLst>
            <p:seq>
              <p:cTn id="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Обложка книги А.А. Лиханова «Боря Цариков»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(1980 г.)</a:t>
            </a:r>
            <a:endParaRPr/>
          </a:p>
        </p:txBody>
      </p:sp>
      <p:sp>
        <p:nvSpPr>
          <p:cNvPr id="347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48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3927960" cy="5375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3" dur="indefinite" restart="never" nodeType="tmRoot">
          <p:childTnLst>
            <p:seq>
              <p:cTn id="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САША ЧЕКАЛИН </a:t>
            </a:r>
            <a:endParaRPr/>
          </a:p>
        </p:txBody>
      </p:sp>
      <p:sp>
        <p:nvSpPr>
          <p:cNvPr id="350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351" name="Содержимое 4" descr=""/>
          <p:cNvPicPr/>
          <p:nvPr/>
        </p:nvPicPr>
        <p:blipFill>
          <a:blip r:embed="rId1"/>
          <a:stretch/>
        </p:blipFill>
        <p:spPr>
          <a:xfrm>
            <a:off x="2786040" y="1571760"/>
            <a:ext cx="3856680" cy="4892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5" dur="indefinite" restart="never" nodeType="tmRoot">
          <p:childTnLst>
            <p:seq>
              <p:cTn id="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3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54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5256720" cy="6856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7" dur="indefinite" restart="never" nodeType="tmRoot">
          <p:childTnLst>
            <p:seq>
              <p:cTn id="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Надежда Богданова-Кравцова с писателем и историком Сергеем Смирновым</a:t>
            </a:r>
            <a:endParaRPr/>
          </a:p>
        </p:txBody>
      </p:sp>
      <p:sp>
        <p:nvSpPr>
          <p:cNvPr id="213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4" name="Picture 2" descr=""/>
          <p:cNvPicPr/>
          <p:nvPr/>
        </p:nvPicPr>
        <p:blipFill>
          <a:blip r:embed="rId1"/>
          <a:stretch/>
        </p:blipFill>
        <p:spPr>
          <a:xfrm>
            <a:off x="1527480" y="260640"/>
            <a:ext cx="7445520" cy="5111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Бюст пионера-героя в оздоровительном лагере «Саша Чекалин» в пос. Кураково Ленинградского р-на Тульской области</a:t>
            </a:r>
            <a:endParaRPr/>
          </a:p>
        </p:txBody>
      </p:sp>
      <p:sp>
        <p:nvSpPr>
          <p:cNvPr id="356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57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6142680" cy="4606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Обложка книги В.И. Смирнова «Саша Чекалин»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(1972 г.)</a:t>
            </a:r>
            <a:endParaRPr/>
          </a:p>
        </p:txBody>
      </p:sp>
      <p:sp>
        <p:nvSpPr>
          <p:cNvPr id="359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60" name="Picture 2" descr=""/>
          <p:cNvPicPr/>
          <p:nvPr/>
        </p:nvPicPr>
        <p:blipFill>
          <a:blip r:embed="rId1"/>
          <a:stretch/>
        </p:blipFill>
        <p:spPr>
          <a:xfrm>
            <a:off x="1500120" y="0"/>
            <a:ext cx="4142160" cy="5389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1" dur="indefinite" restart="never" nodeType="tmRoot">
          <p:childTnLst>
            <p:seq>
              <p:cTn id="1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CustomShape 1"/>
          <p:cNvSpPr/>
          <p:nvPr/>
        </p:nvSpPr>
        <p:spPr>
          <a:xfrm>
            <a:off x="1600200" y="5572080"/>
            <a:ext cx="7542720" cy="128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«Слава тебе, победитель-солдат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Ты прошел через все испытания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Не ради чинов и наград,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А чтобы избавить народ от страдания!»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62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63" name="Picture 4" descr=""/>
          <p:cNvPicPr/>
          <p:nvPr/>
        </p:nvPicPr>
        <p:blipFill>
          <a:blip r:embed="rId1"/>
          <a:stretch/>
        </p:blipFill>
        <p:spPr>
          <a:xfrm>
            <a:off x="1500120" y="0"/>
            <a:ext cx="7642800" cy="5428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3" dur="indefinite" restart="never" nodeType="tmRoot">
          <p:childTnLst>
            <p:seq>
              <p:cTn id="1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CustomShape 1"/>
          <p:cNvSpPr/>
          <p:nvPr/>
        </p:nvSpPr>
        <p:spPr>
          <a:xfrm>
            <a:off x="1285920" y="1571760"/>
            <a:ext cx="6642720" cy="182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b="1" lang="ru-RU" sz="3600" spc="-1" strike="noStrike" cap="all">
                <a:solidFill>
                  <a:srgbClr val="ebddc3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Спасибо за внимание!</a:t>
            </a:r>
            <a:endParaRPr/>
          </a:p>
        </p:txBody>
      </p:sp>
      <p:sp>
        <p:nvSpPr>
          <p:cNvPr id="365" name="CustomShape 2"/>
          <p:cNvSpPr/>
          <p:nvPr/>
        </p:nvSpPr>
        <p:spPr>
          <a:xfrm>
            <a:off x="2362320" y="6050160"/>
            <a:ext cx="670464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05" dur="indefinite" restart="never" nodeType="tmRoot">
          <p:childTnLst>
            <p:seq>
              <p:cTn id="1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детям войны в г. Ульяновске</a:t>
            </a:r>
            <a:endParaRPr/>
          </a:p>
        </p:txBody>
      </p:sp>
      <p:sp>
        <p:nvSpPr>
          <p:cNvPr id="216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7" name="Picture 2" descr=""/>
          <p:cNvPicPr/>
          <p:nvPr/>
        </p:nvPicPr>
        <p:blipFill>
          <a:blip r:embed="rId1"/>
          <a:stretch/>
        </p:blipFill>
        <p:spPr>
          <a:xfrm>
            <a:off x="1547640" y="0"/>
            <a:ext cx="7461720" cy="5372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ustomShape 1"/>
          <p:cNvSpPr/>
          <p:nvPr/>
        </p:nvSpPr>
        <p:spPr>
          <a:xfrm>
            <a:off x="609480" y="272880"/>
            <a:ext cx="8076240" cy="86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 spc="-1" strike="noStrike">
                <a:solidFill>
                  <a:srgbClr val="775f55"/>
                </a:solidFill>
                <a:uFill>
                  <a:solidFill>
                    <a:srgbClr val="ffffff"/>
                  </a:solidFill>
                </a:uFill>
                <a:latin typeface="Tw Cen MT"/>
                <a:ea typeface="DejaVu Sans"/>
              </a:rPr>
              <a:t>ЛЁНЯ ГОЛИКОВ</a:t>
            </a:r>
            <a:endParaRPr/>
          </a:p>
        </p:txBody>
      </p:sp>
      <p:sp>
        <p:nvSpPr>
          <p:cNvPr id="219" name="CustomShape 2"/>
          <p:cNvSpPr/>
          <p:nvPr/>
        </p:nvSpPr>
        <p:spPr>
          <a:xfrm>
            <a:off x="609480" y="1752480"/>
            <a:ext cx="1599120" cy="4342320"/>
          </a:xfrm>
          <a:prstGeom prst="rect">
            <a:avLst/>
          </a:prstGeom>
          <a:solidFill>
            <a:srgbClr val="dd8047"/>
          </a:solidFill>
          <a:ln w="4752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pic>
        <p:nvPicPr>
          <p:cNvPr id="220" name="Содержимое 4" descr=""/>
          <p:cNvPicPr/>
          <p:nvPr/>
        </p:nvPicPr>
        <p:blipFill>
          <a:blip r:embed="rId1"/>
          <a:stretch/>
        </p:blipFill>
        <p:spPr>
          <a:xfrm>
            <a:off x="2555640" y="1556640"/>
            <a:ext cx="4622040" cy="5127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Могила Лёни Голикова в его родной деревне Лукино</a:t>
            </a:r>
            <a:endParaRPr/>
          </a:p>
        </p:txBody>
      </p:sp>
      <p:sp>
        <p:nvSpPr>
          <p:cNvPr id="222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3" name="Picture 2" descr=""/>
          <p:cNvPicPr/>
          <p:nvPr/>
        </p:nvPicPr>
        <p:blipFill>
          <a:blip r:embed="rId1"/>
          <a:stretch/>
        </p:blipFill>
        <p:spPr>
          <a:xfrm>
            <a:off x="1547640" y="0"/>
            <a:ext cx="4080960" cy="5375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1600200" y="548640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Памятник Лёне Голикову в г. Великий Новгород</a:t>
            </a:r>
            <a:endParaRPr/>
          </a:p>
        </p:txBody>
      </p:sp>
      <p:sp>
        <p:nvSpPr>
          <p:cNvPr id="225" name="CustomShape 2"/>
          <p:cNvSpPr/>
          <p:nvPr/>
        </p:nvSpPr>
        <p:spPr>
          <a:xfrm>
            <a:off x="1600200" y="4648320"/>
            <a:ext cx="7314120" cy="684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6" name="Picture 1" descr=""/>
          <p:cNvPicPr/>
          <p:nvPr/>
        </p:nvPicPr>
        <p:blipFill>
          <a:blip r:embed="rId1"/>
          <a:stretch/>
        </p:blipFill>
        <p:spPr>
          <a:xfrm>
            <a:off x="1500120" y="0"/>
            <a:ext cx="4070880" cy="5428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175</TotalTime>
  <Application>LibreOffice/5.0.1.2$Windows_x86 LibreOffice_project/81898c9f5c0d43f3473ba111d7b351050be20261</Application>
  <Paragraphs>56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2020-03-11T06:54:57Z</dcterms:created>
  <dc:creator>учитель</dc:creator>
  <dc:language>ru-RU</dc:language>
  <dcterms:modified xsi:type="dcterms:W3CDTF">2020-04-25T17:04:45Z</dcterms:modified>
  <cp:revision>20</cp:revision>
  <dc:title>ДЕТИ-ГЕРОИ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53</vt:i4>
  </property>
</Properties>
</file>