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70" r:id="rId4"/>
    <p:sldId id="271" r:id="rId5"/>
    <p:sldId id="269" r:id="rId6"/>
    <p:sldId id="273" r:id="rId7"/>
    <p:sldId id="274" r:id="rId8"/>
    <p:sldId id="277" r:id="rId9"/>
    <p:sldId id="278" r:id="rId10"/>
    <p:sldId id="279" r:id="rId11"/>
    <p:sldId id="280" r:id="rId12"/>
    <p:sldId id="272" r:id="rId13"/>
    <p:sldId id="276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26BCB81-CC8A-456B-B4FA-9CDD54F287F2}">
          <p14:sldIdLst>
            <p14:sldId id="267"/>
            <p14:sldId id="268"/>
            <p14:sldId id="270"/>
            <p14:sldId id="271"/>
            <p14:sldId id="269"/>
            <p14:sldId id="273"/>
            <p14:sldId id="274"/>
            <p14:sldId id="277"/>
            <p14:sldId id="278"/>
            <p14:sldId id="279"/>
            <p14:sldId id="280"/>
            <p14:sldId id="272"/>
            <p14:sldId id="276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A0C0B-4A7F-5004-E612-29C62F4BD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4A1F08-B407-CB26-6E73-CE2C92C25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FE92BF-917B-7043-DF7F-907EC328C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64DE9F-08FA-CB64-289C-6E2FC7309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98FDEE-3668-0E81-138E-F6F80B44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15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BDDD0E-A4E0-9F9D-2A91-19995E24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D2C568-A7E9-CAC9-1C37-6D637CC4AD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85E2A6-DF14-AC95-1F6F-B8A2FE205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FF73D1-31CD-EAF2-28FF-3279112D3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113506-189A-4885-2745-535646559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62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A075A14-A6DD-D964-BCD7-63D4EF5E0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2F20E9-B726-17B3-A589-3BACF562A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52ACBA-E81B-F8BB-4C8C-27F0B1424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9858AA-5AC3-7303-D3CB-26E1E672F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A274BF-249F-97A5-6BBA-3E7AD0FA7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8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EEC52-D274-D043-BB4C-189C7318F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C01DBC-962F-91D3-24F7-F3B2BC8A4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29FA6A-9F02-3F52-CD3F-3639C1F1B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E3AF3D-04DB-4D39-27FC-3939AC44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C208B5-1D08-3712-BE02-1368AA168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11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D79FA-9D81-AA3B-93B8-8CD624A1C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1103C9-B35B-B31A-0930-D748478E3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99F01D-FD18-E941-480A-E7687C846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C57679-D0AA-6754-6829-66FD4035F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BC4A5D-58F0-DA3A-08DB-A9A1D3B0D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22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CDD433-9557-C679-58E6-36D5FFB96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E33BA5-17A5-7583-DE9C-7E5567C87C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75F8EC-1E8A-C5B7-8573-F32006E12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FC21FD-5F77-9EFA-395C-276345EBB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2DC86E-C824-A033-B937-8AF1D0E7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108F17-1E29-2A4D-957D-413CA281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17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C5AAE-0241-3306-9D97-1F078EE1A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782FEE-DFDE-8DD0-AC55-8E64EF69A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575DAF-BCE3-A53A-D45A-87455259CE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70313A-3EE0-7D61-A591-9FF5EFB8A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3D132A9-136E-43C3-279D-79DA724442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6AFD21-A805-B541-4C50-BEB1DB5E5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C34F93B-A6BF-5979-7E4B-8B4024D4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5D10F00-2BB4-8E69-363C-ADE4AA6C1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66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3796C7-A195-3739-8408-BCAC94556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F57AD6-C958-C71C-9DB9-36F30DA48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E7255DE-FF53-5E64-5F6C-B455E7158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61C69F-CB40-1F92-3E4E-F3AB4C1F3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874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E95B0D7-83FF-FC76-E434-800B3E516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598B707-A89E-B6A9-FE83-93240D00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9B344F-EF85-7170-C7E8-DCF2E12E6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34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20A08-8CF8-1E1E-0491-266AABE51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A66E28-9F26-F4DA-74A0-836426FE2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E9FCD5-FD96-8E26-0DE2-B6A414FBC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0EC039-6363-5493-0305-8ED090FF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9BE5B9-4577-6822-4741-4281C257D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83B8DD-7E47-4D6F-AFF4-AD5FD443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861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851915-AD55-AE54-6716-EBE64E733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EA78859-1CE0-19FE-877C-F096DBD10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1880F72-293F-561B-6D4D-F2FFF4AFD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5F1FF0-2409-5C64-6EEE-2FB6FB669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4DB161-7B2F-B892-48CD-F918750B5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5F0F04-909B-D6F6-9AB3-0AEA81072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264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24141-17A9-45FD-5202-F8DB3B2E4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38EB71-6484-195D-8C39-05824DC3D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D2040C-D854-5AAB-3A2E-29BDC2955E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FE34A-0840-45EF-B057-219DCC61B7D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0E5A23-4294-B06D-8D82-2C8BC6F601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7882BA-B9C8-3EEB-F558-0F6B2AF20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8F84C-1B5F-4A36-AE2D-4A0EC1AF4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08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62A6D7-EBCC-5521-048A-661C95B6B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76B2FA-B738-EAE8-7540-42EEC46AF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74" y="1088689"/>
            <a:ext cx="11065199" cy="36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1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11B72-69CA-88B6-91A3-DDE931983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1D318D-9F46-D648-D188-0DCAAEE42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EDE9DC6-8E11-1DA4-A9E9-E16AF23948CE}"/>
              </a:ext>
            </a:extLst>
          </p:cNvPr>
          <p:cNvCxnSpPr/>
          <p:nvPr/>
        </p:nvCxnSpPr>
        <p:spPr>
          <a:xfrm>
            <a:off x="1585609" y="1079771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B98B03F-5199-5650-764C-0B95ED42EB32}"/>
              </a:ext>
            </a:extLst>
          </p:cNvPr>
          <p:cNvCxnSpPr/>
          <p:nvPr/>
        </p:nvCxnSpPr>
        <p:spPr>
          <a:xfrm>
            <a:off x="1585609" y="1932562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368D046-3F75-FA0B-2324-BEECCC555042}"/>
              </a:ext>
            </a:extLst>
          </p:cNvPr>
          <p:cNvSpPr txBox="1"/>
          <p:nvPr/>
        </p:nvSpPr>
        <p:spPr>
          <a:xfrm>
            <a:off x="2630059" y="-403255"/>
            <a:ext cx="474521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900" dirty="0">
                <a:latin typeface="Propisi" panose="02000508030000020003" pitchFamily="2" charset="0"/>
              </a:rPr>
              <a:t>змеи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56EA779-462A-598F-3D3D-60A6D082E21B}"/>
              </a:ext>
            </a:extLst>
          </p:cNvPr>
          <p:cNvCxnSpPr/>
          <p:nvPr/>
        </p:nvCxnSpPr>
        <p:spPr>
          <a:xfrm flipH="1">
            <a:off x="5515583" y="572386"/>
            <a:ext cx="291830" cy="3307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9FB5AA2-92DC-185C-98F4-EA9E2A8193F4}"/>
              </a:ext>
            </a:extLst>
          </p:cNvPr>
          <p:cNvSpPr/>
          <p:nvPr/>
        </p:nvSpPr>
        <p:spPr>
          <a:xfrm>
            <a:off x="2363821" y="3398969"/>
            <a:ext cx="875489" cy="90065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0BC89ACC-BC7C-7E27-4DEC-3A006C079FDA}"/>
              </a:ext>
            </a:extLst>
          </p:cNvPr>
          <p:cNvSpPr/>
          <p:nvPr/>
        </p:nvSpPr>
        <p:spPr>
          <a:xfrm>
            <a:off x="3239311" y="3429000"/>
            <a:ext cx="1556425" cy="870624"/>
          </a:xfrm>
          <a:prstGeom prst="triangle">
            <a:avLst>
              <a:gd name="adj" fmla="val 0"/>
            </a:avLst>
          </a:prstGeom>
          <a:solidFill>
            <a:srgbClr val="00B05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A0AEE2B2-890A-CC73-FCFC-41142019E662}"/>
              </a:ext>
            </a:extLst>
          </p:cNvPr>
          <p:cNvSpPr/>
          <p:nvPr/>
        </p:nvSpPr>
        <p:spPr>
          <a:xfrm flipV="1">
            <a:off x="3239311" y="3398969"/>
            <a:ext cx="1624520" cy="900655"/>
          </a:xfrm>
          <a:prstGeom prst="triangle">
            <a:avLst>
              <a:gd name="adj" fmla="val 100000"/>
            </a:avLst>
          </a:prstGeom>
          <a:solidFill>
            <a:srgbClr val="FF000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0B34DD2-D905-D1EF-4955-93DB81155745}"/>
              </a:ext>
            </a:extLst>
          </p:cNvPr>
          <p:cNvSpPr/>
          <p:nvPr/>
        </p:nvSpPr>
        <p:spPr>
          <a:xfrm>
            <a:off x="4863831" y="3398968"/>
            <a:ext cx="875489" cy="900655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ABF0C73-3411-16FD-37C6-9CD32B97D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74" y="622570"/>
            <a:ext cx="12046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57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E8F28-6E41-B6BA-7A07-DF1705727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B1ABCD-162B-44C5-CFF6-E9C11B27E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8E6CF2-312F-BAD7-D83F-A0DAA1F5E919}"/>
              </a:ext>
            </a:extLst>
          </p:cNvPr>
          <p:cNvSpPr txBox="1"/>
          <p:nvPr/>
        </p:nvSpPr>
        <p:spPr>
          <a:xfrm>
            <a:off x="795236" y="1249294"/>
            <a:ext cx="6162472" cy="472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Зайцы скачут: скок-скок-скок!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не беленький снежок.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Приседают, слушают,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идет ли волк.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 – согнуться, разогнуться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– нагнуться, потянуться.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– в ладоши три хлопка,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Головою три кивка.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E649CD-818B-C07F-F0F8-8DAE3ECE25CB}"/>
              </a:ext>
            </a:extLst>
          </p:cNvPr>
          <p:cNvSpPr txBox="1"/>
          <p:nvPr/>
        </p:nvSpPr>
        <p:spPr>
          <a:xfrm flipH="1">
            <a:off x="2321990" y="239927"/>
            <a:ext cx="6393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81AC8E-1159-BF00-5A8F-0C0535007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2" y="0"/>
            <a:ext cx="12046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44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3FA4A3-4B2D-3AE9-4086-76EDCC813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734155-DED5-3F13-0B24-9D465347C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A05237-4AAB-9EE5-81DE-7BD848D8F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28" y="204425"/>
            <a:ext cx="3515790" cy="30543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DA99B1-801E-BF6A-FCA2-B1BA4E9A3AB9}"/>
              </a:ext>
            </a:extLst>
          </p:cNvPr>
          <p:cNvSpPr txBox="1"/>
          <p:nvPr/>
        </p:nvSpPr>
        <p:spPr>
          <a:xfrm>
            <a:off x="4717915" y="807396"/>
            <a:ext cx="53480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СТРЕКОЗА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8EF15554-0DD7-2C36-000B-7AF2C535B62B}"/>
              </a:ext>
            </a:extLst>
          </p:cNvPr>
          <p:cNvCxnSpPr/>
          <p:nvPr/>
        </p:nvCxnSpPr>
        <p:spPr>
          <a:xfrm>
            <a:off x="4134255" y="3429000"/>
            <a:ext cx="6177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7D4A16E5-3506-6C42-A74F-4337B321B56C}"/>
              </a:ext>
            </a:extLst>
          </p:cNvPr>
          <p:cNvCxnSpPr/>
          <p:nvPr/>
        </p:nvCxnSpPr>
        <p:spPr>
          <a:xfrm>
            <a:off x="4134255" y="3834319"/>
            <a:ext cx="6177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59A4D44D-CE09-E9B2-E3C2-FC98CF9E9C0D}"/>
              </a:ext>
            </a:extLst>
          </p:cNvPr>
          <p:cNvCxnSpPr/>
          <p:nvPr/>
        </p:nvCxnSpPr>
        <p:spPr>
          <a:xfrm>
            <a:off x="4225909" y="4521740"/>
            <a:ext cx="6177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C35083B2-81F8-A205-9B68-A5EEEF5A5C5D}"/>
              </a:ext>
            </a:extLst>
          </p:cNvPr>
          <p:cNvCxnSpPr/>
          <p:nvPr/>
        </p:nvCxnSpPr>
        <p:spPr>
          <a:xfrm>
            <a:off x="4225909" y="4914090"/>
            <a:ext cx="6177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59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42788-0DB3-AC30-9918-4D5737C8F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602270-F653-BE66-7004-92F0E6254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874E69-A8C7-A04C-A7C8-02852032EC86}"/>
              </a:ext>
            </a:extLst>
          </p:cNvPr>
          <p:cNvSpPr txBox="1"/>
          <p:nvPr/>
        </p:nvSpPr>
        <p:spPr>
          <a:xfrm>
            <a:off x="4007217" y="1165405"/>
            <a:ext cx="73079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Сегодня я узнал…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 меня получилось…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-Было трудно…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-Теперь я умею…</a:t>
            </a:r>
            <a:endParaRPr lang="ru-RU" sz="4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10BE03-4A18-15E2-4A34-20CB36977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44" y="933855"/>
            <a:ext cx="3612199" cy="49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16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BE2CD-651E-CF45-1441-53381C430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2A6BA7-FA4F-06D0-E08E-DD6C2B2CD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92589B-9862-6586-DCB5-D4128606C9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54502" y="1429967"/>
            <a:ext cx="3518114" cy="45043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BA4D74-06FF-6016-6F25-25E6445C0A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13" y="4193101"/>
            <a:ext cx="1623072" cy="18733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CD1149-9F46-391D-EC6F-44E6B6984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71" y="2174642"/>
            <a:ext cx="1623072" cy="16256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20128C-F77E-FA6B-56D9-5C64F62AFA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71" y="183104"/>
            <a:ext cx="1737514" cy="17402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3C0766-7A75-A71F-8482-FFEED7F6EDEE}"/>
              </a:ext>
            </a:extLst>
          </p:cNvPr>
          <p:cNvSpPr txBox="1"/>
          <p:nvPr/>
        </p:nvSpPr>
        <p:spPr>
          <a:xfrm>
            <a:off x="3083670" y="437744"/>
            <a:ext cx="46197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всё понял!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всё получилось!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332C33-B03B-43C9-187E-45C2DAB91D21}"/>
              </a:ext>
            </a:extLst>
          </p:cNvPr>
          <p:cNvSpPr txBox="1"/>
          <p:nvPr/>
        </p:nvSpPr>
        <p:spPr>
          <a:xfrm>
            <a:off x="3010252" y="2479995"/>
            <a:ext cx="5332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многое было понятно!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D204AC-584A-7A2E-0F4B-C9C2BDE7B4CE}"/>
              </a:ext>
            </a:extLst>
          </p:cNvPr>
          <p:cNvSpPr txBox="1"/>
          <p:nvPr/>
        </p:nvSpPr>
        <p:spPr>
          <a:xfrm>
            <a:off x="3083670" y="4467547"/>
            <a:ext cx="3987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нужна помощь!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многое не понял!</a:t>
            </a:r>
          </a:p>
        </p:txBody>
      </p:sp>
    </p:spTree>
    <p:extLst>
      <p:ext uri="{BB962C8B-B14F-4D97-AF65-F5344CB8AC3E}">
        <p14:creationId xmlns:p14="http://schemas.microsoft.com/office/powerpoint/2010/main" val="4078132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F301-A1F5-D44F-A05A-451F42B3A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DFCB40-FFDB-CA9B-48D3-094B9FD8A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805524-0D63-24D6-3509-EDB345BC4018}"/>
              </a:ext>
            </a:extLst>
          </p:cNvPr>
          <p:cNvSpPr txBox="1"/>
          <p:nvPr/>
        </p:nvSpPr>
        <p:spPr>
          <a:xfrm>
            <a:off x="6517532" y="787940"/>
            <a:ext cx="5360057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Серенький зверёк лесной,</a:t>
            </a:r>
            <a:b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Словно столбик под сосной,</a:t>
            </a:r>
            <a:b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Замер посреди травы –</a:t>
            </a:r>
            <a:b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Ушки больше головы!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AC105A-D9A1-5E59-C1B4-6FB2C750E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10" y="1177046"/>
            <a:ext cx="3611852" cy="499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3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9F604-143D-1BF3-95DC-5DD996D0F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5A8F88-DF59-21E2-F9F1-310BC83F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17D813-EFEF-978B-515A-E8280ADEC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439" y="350195"/>
            <a:ext cx="4119178" cy="56031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B3F743-64FD-D635-9377-22F49187F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1" y="2636195"/>
            <a:ext cx="3646292" cy="37159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2DC84B-52C6-F446-5BD0-3B5DA6F4F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928" y="155644"/>
            <a:ext cx="3716523" cy="34435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0149C4-3B96-2122-4E2A-2145C4150F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448" y="3326858"/>
            <a:ext cx="3033543" cy="2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65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67408-2D9D-4E7A-326E-4794AF870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B3C707-C266-2E59-4FBB-5D49975C7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73B0C3-6E53-9BA4-1E5A-2883491349EB}"/>
              </a:ext>
            </a:extLst>
          </p:cNvPr>
          <p:cNvSpPr txBox="1"/>
          <p:nvPr/>
        </p:nvSpPr>
        <p:spPr>
          <a:xfrm>
            <a:off x="2607013" y="972765"/>
            <a:ext cx="76459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</a:t>
            </a:r>
            <a:r>
              <a:rPr lang="ru-RU" sz="1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З,з</a:t>
            </a: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A422A6-BF00-868F-477E-B442CCC23F33}"/>
              </a:ext>
            </a:extLst>
          </p:cNvPr>
          <p:cNvSpPr txBox="1"/>
          <p:nvPr/>
        </p:nvSpPr>
        <p:spPr>
          <a:xfrm>
            <a:off x="7217924" y="2908571"/>
            <a:ext cx="246253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00" dirty="0">
                <a:latin typeface="Propisi" panose="02000508030000020003" pitchFamily="2" charset="0"/>
              </a:rPr>
              <a:t>З, з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1D59AA-DF44-5B04-3886-C57EEE2A98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63" y="2441643"/>
            <a:ext cx="2725076" cy="376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79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8B6DF-5E1C-4EDF-9683-AAC8B8816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4BFD60-B704-6667-6DD3-D7BBA1A89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316B2628-126E-0E98-24DE-CF28CCF51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4" t="19753" r="21056" b="11038"/>
          <a:stretch>
            <a:fillRect/>
          </a:stretch>
        </p:blipFill>
        <p:spPr bwMode="auto">
          <a:xfrm>
            <a:off x="3812118" y="1298339"/>
            <a:ext cx="3506417" cy="347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9AC761-C643-E0F8-6F46-6E30882844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969" y="1799615"/>
            <a:ext cx="9773585" cy="5564221"/>
          </a:xfrm>
          <a:prstGeom prst="rect">
            <a:avLst/>
          </a:prstGeom>
        </p:spPr>
      </p:pic>
      <p:sp>
        <p:nvSpPr>
          <p:cNvPr id="6" name="AutoShape 2" descr="Picture background">
            <a:extLst>
              <a:ext uri="{FF2B5EF4-FFF2-40B4-BE49-F238E27FC236}">
                <a16:creationId xmlns:a16="http://schemas.microsoft.com/office/drawing/2014/main" id="{3668CE6E-2B70-11A4-3A6E-E93AA6D98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67CECF-2A80-B130-B071-0AAEF79E24A1}"/>
              </a:ext>
            </a:extLst>
          </p:cNvPr>
          <p:cNvSpPr txBox="1"/>
          <p:nvPr/>
        </p:nvSpPr>
        <p:spPr>
          <a:xfrm>
            <a:off x="1171981" y="-893430"/>
            <a:ext cx="148630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400" b="1" dirty="0">
                <a:latin typeface="Propisi" panose="02000508030000020003" pitchFamily="2" charset="0"/>
              </a:rPr>
              <a:t>з</a:t>
            </a:r>
          </a:p>
        </p:txBody>
      </p:sp>
    </p:spTree>
    <p:extLst>
      <p:ext uri="{BB962C8B-B14F-4D97-AF65-F5344CB8AC3E}">
        <p14:creationId xmlns:p14="http://schemas.microsoft.com/office/powerpoint/2010/main" val="349443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59C04-411D-56F2-F5CD-73EC7B719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DCA991-3A77-4026-EB9B-180CA54D6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D4B0BD-E347-FE9C-E37F-E5F542CC5299}"/>
              </a:ext>
            </a:extLst>
          </p:cNvPr>
          <p:cNvSpPr txBox="1"/>
          <p:nvPr/>
        </p:nvSpPr>
        <p:spPr>
          <a:xfrm>
            <a:off x="795236" y="1249294"/>
            <a:ext cx="6162472" cy="472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Зайцы скачут: скок-скок-скок!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не беленький снежок.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Приседают, слушают,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идет ли волк.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 – согнуться, разогнуться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– нагнуться, потянуться.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– в ладоши три хлопка,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Головою три кивка.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D1B4B0-FF11-A8EC-D890-7DE217A4B892}"/>
              </a:ext>
            </a:extLst>
          </p:cNvPr>
          <p:cNvSpPr txBox="1"/>
          <p:nvPr/>
        </p:nvSpPr>
        <p:spPr>
          <a:xfrm flipH="1">
            <a:off x="2321990" y="239927"/>
            <a:ext cx="6393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F1B244-0442-7D13-9695-6B07D4FA9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2" y="0"/>
            <a:ext cx="12046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07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A7C2D-ACEF-E273-E93B-FBC01C794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091DBB-5014-0416-9E6C-6C43507E0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5C352DC-8859-1CA3-1F20-4C392ED41CCA}"/>
              </a:ext>
            </a:extLst>
          </p:cNvPr>
          <p:cNvCxnSpPr/>
          <p:nvPr/>
        </p:nvCxnSpPr>
        <p:spPr>
          <a:xfrm>
            <a:off x="1585609" y="1079771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99F45FD4-7ADD-37FC-82E5-899B419BE198}"/>
              </a:ext>
            </a:extLst>
          </p:cNvPr>
          <p:cNvCxnSpPr/>
          <p:nvPr/>
        </p:nvCxnSpPr>
        <p:spPr>
          <a:xfrm>
            <a:off x="1585609" y="1932562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12F9FF52-F1C6-9798-C780-247A1480B596}"/>
              </a:ext>
            </a:extLst>
          </p:cNvPr>
          <p:cNvCxnSpPr/>
          <p:nvPr/>
        </p:nvCxnSpPr>
        <p:spPr>
          <a:xfrm>
            <a:off x="1585609" y="3435485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E868D89B-6BB4-790F-1130-C4BD28762D6F}"/>
              </a:ext>
            </a:extLst>
          </p:cNvPr>
          <p:cNvCxnSpPr/>
          <p:nvPr/>
        </p:nvCxnSpPr>
        <p:spPr>
          <a:xfrm>
            <a:off x="1585609" y="4328808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6A7F8DC-78C6-67A0-01B8-58B0BDCD6C1C}"/>
              </a:ext>
            </a:extLst>
          </p:cNvPr>
          <p:cNvSpPr txBox="1"/>
          <p:nvPr/>
        </p:nvSpPr>
        <p:spPr>
          <a:xfrm>
            <a:off x="2709549" y="-470686"/>
            <a:ext cx="67794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900" dirty="0">
                <a:latin typeface="Propisi" panose="02000508030000020003" pitchFamily="2" charset="0"/>
              </a:rPr>
              <a:t>за    </a:t>
            </a:r>
            <a:r>
              <a:rPr lang="ru-RU" sz="19900" dirty="0" err="1">
                <a:latin typeface="Propisi" panose="02000508030000020003" pitchFamily="2" charset="0"/>
              </a:rPr>
              <a:t>зо</a:t>
            </a:r>
            <a:r>
              <a:rPr lang="ru-RU" sz="19900" dirty="0">
                <a:latin typeface="Propisi" panose="02000508030000020003" pitchFamily="2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2917C-FB97-1F00-CAE6-E27A573634BB}"/>
              </a:ext>
            </a:extLst>
          </p:cNvPr>
          <p:cNvSpPr txBox="1"/>
          <p:nvPr/>
        </p:nvSpPr>
        <p:spPr>
          <a:xfrm>
            <a:off x="2859932" y="1932562"/>
            <a:ext cx="6118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err="1">
                <a:latin typeface="Propisi" panose="02000508030000020003" pitchFamily="2" charset="0"/>
              </a:rPr>
              <a:t>зи</a:t>
            </a:r>
            <a:r>
              <a:rPr lang="ru-RU" sz="19900" dirty="0">
                <a:latin typeface="Propisi" panose="02000508030000020003" pitchFamily="2" charset="0"/>
              </a:rPr>
              <a:t>   </a:t>
            </a:r>
            <a:r>
              <a:rPr lang="ru-RU" sz="19900" dirty="0" err="1">
                <a:latin typeface="Propisi" panose="02000508030000020003" pitchFamily="2" charset="0"/>
              </a:rPr>
              <a:t>зы</a:t>
            </a:r>
            <a:endParaRPr lang="ru-RU" sz="19900" dirty="0"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92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1487A-227B-4909-32F1-23F459F2F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3397F4-8BC0-CF29-96F5-05A9BB90D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32806C0-5005-AF2E-416C-C02E42FC5E11}"/>
              </a:ext>
            </a:extLst>
          </p:cNvPr>
          <p:cNvCxnSpPr/>
          <p:nvPr/>
        </p:nvCxnSpPr>
        <p:spPr>
          <a:xfrm>
            <a:off x="1585609" y="1079771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328FBBE-C875-8F6B-3A43-900393EB2C63}"/>
              </a:ext>
            </a:extLst>
          </p:cNvPr>
          <p:cNvCxnSpPr/>
          <p:nvPr/>
        </p:nvCxnSpPr>
        <p:spPr>
          <a:xfrm>
            <a:off x="1585609" y="1932562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676BC46-52FF-68EC-46ED-E8DD845D2F6F}"/>
              </a:ext>
            </a:extLst>
          </p:cNvPr>
          <p:cNvCxnSpPr/>
          <p:nvPr/>
        </p:nvCxnSpPr>
        <p:spPr>
          <a:xfrm>
            <a:off x="1585609" y="3435485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75CF8574-A53A-D848-4C79-37A0AE07D79F}"/>
              </a:ext>
            </a:extLst>
          </p:cNvPr>
          <p:cNvCxnSpPr/>
          <p:nvPr/>
        </p:nvCxnSpPr>
        <p:spPr>
          <a:xfrm>
            <a:off x="1585609" y="4328808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7A3380A-44DA-E535-90A4-6CAE2FAF1B67}"/>
              </a:ext>
            </a:extLst>
          </p:cNvPr>
          <p:cNvSpPr txBox="1"/>
          <p:nvPr/>
        </p:nvSpPr>
        <p:spPr>
          <a:xfrm>
            <a:off x="2630059" y="-403255"/>
            <a:ext cx="60628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900" dirty="0">
                <a:latin typeface="Propisi" panose="02000508030000020003" pitchFamily="2" charset="0"/>
              </a:rPr>
              <a:t>звонок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043B06-8609-0D09-8629-3D08297E2137}"/>
              </a:ext>
            </a:extLst>
          </p:cNvPr>
          <p:cNvSpPr txBox="1"/>
          <p:nvPr/>
        </p:nvSpPr>
        <p:spPr>
          <a:xfrm>
            <a:off x="2859932" y="1932562"/>
            <a:ext cx="61181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>
                <a:latin typeface="Propisi" panose="02000508030000020003" pitchFamily="2" charset="0"/>
              </a:rPr>
              <a:t>змеи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6FC201D-266A-871F-31ED-D5B7B37CE672}"/>
              </a:ext>
            </a:extLst>
          </p:cNvPr>
          <p:cNvCxnSpPr/>
          <p:nvPr/>
        </p:nvCxnSpPr>
        <p:spPr>
          <a:xfrm flipH="1">
            <a:off x="6750996" y="622570"/>
            <a:ext cx="291830" cy="3307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EEE241E6-CD6B-3588-ACAD-141714F12F1A}"/>
              </a:ext>
            </a:extLst>
          </p:cNvPr>
          <p:cNvCxnSpPr/>
          <p:nvPr/>
        </p:nvCxnSpPr>
        <p:spPr>
          <a:xfrm flipH="1">
            <a:off x="5661498" y="2898916"/>
            <a:ext cx="291830" cy="3307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770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2D650-2C27-A70A-C95A-B5DD6B81E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F12113-85ED-A95B-FF28-986836C1D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" y="0"/>
            <a:ext cx="12173852" cy="685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F8EBCD2-62A3-0109-9CBA-FA41D1646D77}"/>
              </a:ext>
            </a:extLst>
          </p:cNvPr>
          <p:cNvCxnSpPr/>
          <p:nvPr/>
        </p:nvCxnSpPr>
        <p:spPr>
          <a:xfrm>
            <a:off x="1585609" y="1079771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A559C48-0E4B-2602-1240-BF4184050DA4}"/>
              </a:ext>
            </a:extLst>
          </p:cNvPr>
          <p:cNvCxnSpPr/>
          <p:nvPr/>
        </p:nvCxnSpPr>
        <p:spPr>
          <a:xfrm>
            <a:off x="1585609" y="1932562"/>
            <a:ext cx="8151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3584E8-1E90-31C4-A9D8-2AF2C3F3D442}"/>
              </a:ext>
            </a:extLst>
          </p:cNvPr>
          <p:cNvSpPr txBox="1"/>
          <p:nvPr/>
        </p:nvSpPr>
        <p:spPr>
          <a:xfrm>
            <a:off x="2630059" y="-403255"/>
            <a:ext cx="60628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900" dirty="0">
                <a:latin typeface="Propisi" panose="02000508030000020003" pitchFamily="2" charset="0"/>
              </a:rPr>
              <a:t>звонок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196588E-643E-D26D-9C86-33E4F8428115}"/>
              </a:ext>
            </a:extLst>
          </p:cNvPr>
          <p:cNvCxnSpPr/>
          <p:nvPr/>
        </p:nvCxnSpPr>
        <p:spPr>
          <a:xfrm flipH="1">
            <a:off x="6750996" y="622570"/>
            <a:ext cx="291830" cy="3307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E3E8870-772B-7899-CD54-AC20C322951D}"/>
              </a:ext>
            </a:extLst>
          </p:cNvPr>
          <p:cNvSpPr/>
          <p:nvPr/>
        </p:nvSpPr>
        <p:spPr>
          <a:xfrm>
            <a:off x="2363821" y="3398969"/>
            <a:ext cx="875489" cy="90065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4E360E54-DE24-E48F-B99A-30F9D1298A79}"/>
              </a:ext>
            </a:extLst>
          </p:cNvPr>
          <p:cNvSpPr/>
          <p:nvPr/>
        </p:nvSpPr>
        <p:spPr>
          <a:xfrm>
            <a:off x="3239311" y="3429000"/>
            <a:ext cx="1556425" cy="870624"/>
          </a:xfrm>
          <a:prstGeom prst="triangle">
            <a:avLst>
              <a:gd name="adj" fmla="val 0"/>
            </a:avLst>
          </a:prstGeom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38B16ECF-75B6-215C-CBDC-1152BD1973F2}"/>
              </a:ext>
            </a:extLst>
          </p:cNvPr>
          <p:cNvSpPr/>
          <p:nvPr/>
        </p:nvSpPr>
        <p:spPr>
          <a:xfrm flipV="1">
            <a:off x="3239311" y="3398969"/>
            <a:ext cx="1624520" cy="900655"/>
          </a:xfrm>
          <a:prstGeom prst="triangle">
            <a:avLst>
              <a:gd name="adj" fmla="val 100000"/>
            </a:avLst>
          </a:prstGeom>
          <a:solidFill>
            <a:srgbClr val="FF000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4627822E-8DDB-DDCA-18FB-34F9E697D23B}"/>
              </a:ext>
            </a:extLst>
          </p:cNvPr>
          <p:cNvSpPr/>
          <p:nvPr/>
        </p:nvSpPr>
        <p:spPr>
          <a:xfrm>
            <a:off x="4904049" y="3429000"/>
            <a:ext cx="1556425" cy="870624"/>
          </a:xfrm>
          <a:prstGeom prst="triangle">
            <a:avLst>
              <a:gd name="adj" fmla="val 0"/>
            </a:avLst>
          </a:prstGeom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8B2B4099-2E57-053C-E539-BFCAC0794EBB}"/>
              </a:ext>
            </a:extLst>
          </p:cNvPr>
          <p:cNvSpPr/>
          <p:nvPr/>
        </p:nvSpPr>
        <p:spPr>
          <a:xfrm flipV="1">
            <a:off x="4904049" y="3380898"/>
            <a:ext cx="1624520" cy="900655"/>
          </a:xfrm>
          <a:prstGeom prst="triangle">
            <a:avLst>
              <a:gd name="adj" fmla="val 100000"/>
            </a:avLst>
          </a:prstGeom>
          <a:solidFill>
            <a:srgbClr val="FF0000"/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0BF6E63-EE23-459C-E48A-C3DE9FEB4E91}"/>
              </a:ext>
            </a:extLst>
          </p:cNvPr>
          <p:cNvSpPr/>
          <p:nvPr/>
        </p:nvSpPr>
        <p:spPr>
          <a:xfrm>
            <a:off x="6528569" y="3398968"/>
            <a:ext cx="875489" cy="90065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D20BCD4-4827-34AA-DED8-C9D1D6487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74" y="622570"/>
            <a:ext cx="12046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546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167</Words>
  <Application>Microsoft Office PowerPoint</Application>
  <PresentationFormat>Широкоэкранный</PresentationFormat>
  <Paragraphs>40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Propisi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3</cp:revision>
  <dcterms:created xsi:type="dcterms:W3CDTF">2025-02-23T08:10:16Z</dcterms:created>
  <dcterms:modified xsi:type="dcterms:W3CDTF">2025-02-25T16:58:58Z</dcterms:modified>
</cp:coreProperties>
</file>