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87" r:id="rId2"/>
    <p:sldId id="261" r:id="rId3"/>
    <p:sldId id="328" r:id="rId4"/>
    <p:sldId id="385" r:id="rId5"/>
    <p:sldId id="398" r:id="rId6"/>
    <p:sldId id="325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CC"/>
    <a:srgbClr val="003399"/>
    <a:srgbClr val="D74E17"/>
    <a:srgbClr val="FFCC66"/>
    <a:srgbClr val="CC99FF"/>
    <a:srgbClr val="FF3399"/>
    <a:srgbClr val="FF9933"/>
    <a:srgbClr val="800000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>
        <p:scale>
          <a:sx n="107" d="100"/>
          <a:sy n="107" d="100"/>
        </p:scale>
        <p:origin x="-306" y="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FE35C54-ED9D-43CE-8B2A-39609882F6B8}" type="datetimeFigureOut">
              <a:rPr lang="ru-RU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3B0F968-6CDD-46BB-9816-4AC720CA1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80091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C20E36-D196-4C22-8008-F229416F11C1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C1FBA2-7AFF-40BC-AA07-639AFC97DF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E165C8-D92E-4545-82E0-AD447A06D4FD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ACBE15-9703-4390-B41B-99B6505929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434C33-D55D-48BC-A074-8E1B1AFE752E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F04C8F-9462-49EB-B814-2E118CB91D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0036B2-A11C-454C-B146-10FA8E380FB5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C91F26-079C-4796-AFA7-F462C65B83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F83A83-A417-4157-BA61-42C46B9940A1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F5D2AE-B701-4C6C-8D03-C5A383051D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9EE069-287E-43DC-8587-4AE721C4BFE8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020B0B-3FED-4827-BD42-0EFA0C0240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6CADB9-CAEA-4E9E-8D16-AF1F716FAC06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328ABE-0799-456E-8803-216C0FD3A9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730C29-D7DA-4ECF-9857-890BDAED283E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F65CD1-54CB-4342-A57C-971C391882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263FAD-D91E-4A65-9787-DADB6B8FBA57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EEEA7F-40A4-40F2-805C-655C1F5440A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A1CA47-9303-4013-9A88-72F8B69B98A4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B06328-F075-4611-BA0E-A8E2FAAC38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44E9E9-BCED-4B9A-BE1A-AA6DAD40C477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F33CCC-DBDB-4B96-A430-0ACBAA1EC0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515C487-92E6-4F14-BE54-8A30727CCEC0}" type="datetimeFigureOut">
              <a:rPr lang="ru-RU" smtClean="0"/>
              <a:pPr>
                <a:defRPr/>
              </a:pPr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9C2AC4B-EDCB-470D-89A4-0EC7BDA3D2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Анна\Конкурсы НПК 2018-2019\Учитель года Кл. рук.- материалы\В каждом человеке есть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63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976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:\Documents and Settings\Aida\Рабочий стол\Рисунок3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428596" y="357166"/>
            <a:ext cx="840826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Прямоугольник 4"/>
          <p:cNvSpPr>
            <a:spLocks noChangeArrowheads="1"/>
          </p:cNvSpPr>
          <p:nvPr/>
        </p:nvSpPr>
        <p:spPr bwMode="auto">
          <a:xfrm>
            <a:off x="2143108" y="357166"/>
            <a:ext cx="527464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00B0F0"/>
                </a:solidFill>
              </a:rPr>
              <a:t>Толерантность</a:t>
            </a:r>
            <a:endParaRPr lang="ru-RU" sz="4800" b="1" i="1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286256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eaLnBrk="0" hangingPunct="0"/>
            <a:r>
              <a:rPr lang="ru-RU" sz="3600" b="1" i="1" dirty="0" smtClean="0">
                <a:solidFill>
                  <a:srgbClr val="003399"/>
                </a:solidFill>
              </a:rPr>
              <a:t>отношение, при котором допускается, что другие могут думать или действовать иначе, нежели ты сам</a:t>
            </a:r>
            <a:endParaRPr lang="ru-RU" sz="3600" b="1" i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t="8998"/>
          <a:stretch>
            <a:fillRect/>
          </a:stretch>
        </p:blipFill>
        <p:spPr bwMode="auto">
          <a:xfrm>
            <a:off x="500034" y="0"/>
            <a:ext cx="785814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Freeform 27"/>
          <p:cNvSpPr>
            <a:spLocks/>
          </p:cNvSpPr>
          <p:nvPr/>
        </p:nvSpPr>
        <p:spPr bwMode="gray">
          <a:xfrm rot="20677518">
            <a:off x="5396130" y="2828691"/>
            <a:ext cx="3245238" cy="1697915"/>
          </a:xfrm>
          <a:custGeom>
            <a:avLst/>
            <a:gdLst/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0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6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0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8" y="1469"/>
              </a:cxn>
              <a:cxn ang="0">
                <a:pos x="648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199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2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0"/>
                </a:lnTo>
                <a:lnTo>
                  <a:pt x="1866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8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2" y="1286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6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7" y="1466"/>
                </a:lnTo>
                <a:lnTo>
                  <a:pt x="1647" y="1480"/>
                </a:lnTo>
                <a:lnTo>
                  <a:pt x="1583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8" y="1469"/>
                </a:lnTo>
                <a:lnTo>
                  <a:pt x="716" y="1440"/>
                </a:lnTo>
                <a:lnTo>
                  <a:pt x="648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2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5" y="286"/>
                </a:lnTo>
                <a:lnTo>
                  <a:pt x="9" y="249"/>
                </a:lnTo>
                <a:lnTo>
                  <a:pt x="4" y="220"/>
                </a:lnTo>
                <a:lnTo>
                  <a:pt x="3" y="199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5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2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Freeform 26"/>
          <p:cNvSpPr>
            <a:spLocks/>
          </p:cNvSpPr>
          <p:nvPr/>
        </p:nvSpPr>
        <p:spPr bwMode="gray">
          <a:xfrm rot="11466616" flipV="1">
            <a:off x="357366" y="2529354"/>
            <a:ext cx="3345249" cy="1810425"/>
          </a:xfrm>
          <a:custGeom>
            <a:avLst/>
            <a:gdLst/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1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7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1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7" y="1469"/>
              </a:cxn>
              <a:cxn ang="0">
                <a:pos x="647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200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3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1"/>
                </a:lnTo>
                <a:lnTo>
                  <a:pt x="1865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9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1" y="1287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7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6" y="1466"/>
                </a:lnTo>
                <a:lnTo>
                  <a:pt x="1647" y="1481"/>
                </a:lnTo>
                <a:lnTo>
                  <a:pt x="1582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7" y="1469"/>
                </a:lnTo>
                <a:lnTo>
                  <a:pt x="716" y="1440"/>
                </a:lnTo>
                <a:lnTo>
                  <a:pt x="647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3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4" y="286"/>
                </a:lnTo>
                <a:lnTo>
                  <a:pt x="9" y="249"/>
                </a:lnTo>
                <a:lnTo>
                  <a:pt x="4" y="220"/>
                </a:lnTo>
                <a:lnTo>
                  <a:pt x="3" y="200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6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3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solidFill>
            <a:srgbClr val="FFCC66"/>
          </a:soli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428644" y="-10"/>
            <a:ext cx="8005770" cy="6858002"/>
            <a:chOff x="262" y="-112"/>
            <a:chExt cx="5043" cy="432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57050" name="Freeform 26"/>
            <p:cNvSpPr>
              <a:spLocks/>
            </p:cNvSpPr>
            <p:nvPr/>
          </p:nvSpPr>
          <p:spPr bwMode="gray">
            <a:xfrm rot="828207">
              <a:off x="3023" y="2509"/>
              <a:ext cx="1812" cy="1140"/>
            </a:xfrm>
            <a:custGeom>
              <a:avLst/>
              <a:gdLst/>
              <a:ahLst/>
              <a:cxnLst>
                <a:cxn ang="0">
                  <a:pos x="1451" y="175"/>
                </a:cxn>
                <a:cxn ang="0">
                  <a:pos x="1572" y="277"/>
                </a:cxn>
                <a:cxn ang="0">
                  <a:pos x="1676" y="395"/>
                </a:cxn>
                <a:cxn ang="0">
                  <a:pos x="1763" y="525"/>
                </a:cxn>
                <a:cxn ang="0">
                  <a:pos x="1835" y="661"/>
                </a:cxn>
                <a:cxn ang="0">
                  <a:pos x="1893" y="798"/>
                </a:cxn>
                <a:cxn ang="0">
                  <a:pos x="1940" y="929"/>
                </a:cxn>
                <a:cxn ang="0">
                  <a:pos x="1975" y="1053"/>
                </a:cxn>
                <a:cxn ang="0">
                  <a:pos x="2000" y="1161"/>
                </a:cxn>
                <a:cxn ang="0">
                  <a:pos x="2017" y="1250"/>
                </a:cxn>
                <a:cxn ang="0">
                  <a:pos x="2026" y="1316"/>
                </a:cxn>
                <a:cxn ang="0">
                  <a:pos x="2030" y="1349"/>
                </a:cxn>
                <a:cxn ang="0">
                  <a:pos x="2027" y="1357"/>
                </a:cxn>
                <a:cxn ang="0">
                  <a:pos x="1998" y="1368"/>
                </a:cxn>
                <a:cxn ang="0">
                  <a:pos x="1941" y="1390"/>
                </a:cxn>
                <a:cxn ang="0">
                  <a:pos x="1861" y="1419"/>
                </a:cxn>
                <a:cxn ang="0">
                  <a:pos x="1762" y="1450"/>
                </a:cxn>
                <a:cxn ang="0">
                  <a:pos x="1647" y="1481"/>
                </a:cxn>
                <a:cxn ang="0">
                  <a:pos x="1517" y="1507"/>
                </a:cxn>
                <a:cxn ang="0">
                  <a:pos x="1377" y="1527"/>
                </a:cxn>
                <a:cxn ang="0">
                  <a:pos x="1231" y="1536"/>
                </a:cxn>
                <a:cxn ang="0">
                  <a:pos x="1082" y="1532"/>
                </a:cxn>
                <a:cxn ang="0">
                  <a:pos x="933" y="1511"/>
                </a:cxn>
                <a:cxn ang="0">
                  <a:pos x="787" y="1469"/>
                </a:cxn>
                <a:cxn ang="0">
                  <a:pos x="647" y="1405"/>
                </a:cxn>
                <a:cxn ang="0">
                  <a:pos x="518" y="1313"/>
                </a:cxn>
                <a:cxn ang="0">
                  <a:pos x="405" y="1202"/>
                </a:cxn>
                <a:cxn ang="0">
                  <a:pos x="311" y="1076"/>
                </a:cxn>
                <a:cxn ang="0">
                  <a:pos x="230" y="944"/>
                </a:cxn>
                <a:cxn ang="0">
                  <a:pos x="166" y="806"/>
                </a:cxn>
                <a:cxn ang="0">
                  <a:pos x="114" y="672"/>
                </a:cxn>
                <a:cxn ang="0">
                  <a:pos x="73" y="542"/>
                </a:cxn>
                <a:cxn ang="0">
                  <a:pos x="44" y="427"/>
                </a:cxn>
                <a:cxn ang="0">
                  <a:pos x="22" y="326"/>
                </a:cxn>
                <a:cxn ang="0">
                  <a:pos x="9" y="249"/>
                </a:cxn>
                <a:cxn ang="0">
                  <a:pos x="3" y="200"/>
                </a:cxn>
                <a:cxn ang="0">
                  <a:pos x="0" y="182"/>
                </a:cxn>
                <a:cxn ang="0">
                  <a:pos x="16" y="175"/>
                </a:cxn>
                <a:cxn ang="0">
                  <a:pos x="58" y="157"/>
                </a:cxn>
                <a:cxn ang="0">
                  <a:pos x="127" y="131"/>
                </a:cxn>
                <a:cxn ang="0">
                  <a:pos x="217" y="102"/>
                </a:cxn>
                <a:cxn ang="0">
                  <a:pos x="325" y="70"/>
                </a:cxn>
                <a:cxn ang="0">
                  <a:pos x="449" y="42"/>
                </a:cxn>
                <a:cxn ang="0">
                  <a:pos x="583" y="17"/>
                </a:cxn>
                <a:cxn ang="0">
                  <a:pos x="726" y="3"/>
                </a:cxn>
                <a:cxn ang="0">
                  <a:pos x="875" y="0"/>
                </a:cxn>
                <a:cxn ang="0">
                  <a:pos x="1024" y="11"/>
                </a:cxn>
                <a:cxn ang="0">
                  <a:pos x="1173" y="43"/>
                </a:cxn>
                <a:cxn ang="0">
                  <a:pos x="1314" y="96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1"/>
                  </a:lnTo>
                  <a:lnTo>
                    <a:pt x="1865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9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1" y="1287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7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6" y="1466"/>
                  </a:lnTo>
                  <a:lnTo>
                    <a:pt x="1647" y="1481"/>
                  </a:lnTo>
                  <a:lnTo>
                    <a:pt x="1582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7" y="1469"/>
                  </a:lnTo>
                  <a:lnTo>
                    <a:pt x="716" y="1440"/>
                  </a:lnTo>
                  <a:lnTo>
                    <a:pt x="647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3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4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20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6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3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solidFill>
              <a:srgbClr val="FF9933"/>
            </a:soli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7051" name="Freeform 27"/>
            <p:cNvSpPr>
              <a:spLocks/>
            </p:cNvSpPr>
            <p:nvPr/>
          </p:nvSpPr>
          <p:spPr bwMode="gray">
            <a:xfrm rot="1091490">
              <a:off x="701" y="351"/>
              <a:ext cx="2003" cy="1189"/>
            </a:xfrm>
            <a:custGeom>
              <a:avLst/>
              <a:gdLst/>
              <a:ahLst/>
              <a:cxnLst>
                <a:cxn ang="0">
                  <a:pos x="1451" y="175"/>
                </a:cxn>
                <a:cxn ang="0">
                  <a:pos x="1572" y="277"/>
                </a:cxn>
                <a:cxn ang="0">
                  <a:pos x="1676" y="395"/>
                </a:cxn>
                <a:cxn ang="0">
                  <a:pos x="1763" y="525"/>
                </a:cxn>
                <a:cxn ang="0">
                  <a:pos x="1835" y="660"/>
                </a:cxn>
                <a:cxn ang="0">
                  <a:pos x="1893" y="798"/>
                </a:cxn>
                <a:cxn ang="0">
                  <a:pos x="1940" y="929"/>
                </a:cxn>
                <a:cxn ang="0">
                  <a:pos x="1975" y="1053"/>
                </a:cxn>
                <a:cxn ang="0">
                  <a:pos x="2000" y="1161"/>
                </a:cxn>
                <a:cxn ang="0">
                  <a:pos x="2017" y="1250"/>
                </a:cxn>
                <a:cxn ang="0">
                  <a:pos x="2026" y="1316"/>
                </a:cxn>
                <a:cxn ang="0">
                  <a:pos x="2030" y="1349"/>
                </a:cxn>
                <a:cxn ang="0">
                  <a:pos x="2027" y="1356"/>
                </a:cxn>
                <a:cxn ang="0">
                  <a:pos x="1998" y="1368"/>
                </a:cxn>
                <a:cxn ang="0">
                  <a:pos x="1941" y="1390"/>
                </a:cxn>
                <a:cxn ang="0">
                  <a:pos x="1861" y="1419"/>
                </a:cxn>
                <a:cxn ang="0">
                  <a:pos x="1762" y="1450"/>
                </a:cxn>
                <a:cxn ang="0">
                  <a:pos x="1647" y="1480"/>
                </a:cxn>
                <a:cxn ang="0">
                  <a:pos x="1517" y="1507"/>
                </a:cxn>
                <a:cxn ang="0">
                  <a:pos x="1377" y="1527"/>
                </a:cxn>
                <a:cxn ang="0">
                  <a:pos x="1231" y="1536"/>
                </a:cxn>
                <a:cxn ang="0">
                  <a:pos x="1082" y="1532"/>
                </a:cxn>
                <a:cxn ang="0">
                  <a:pos x="933" y="1511"/>
                </a:cxn>
                <a:cxn ang="0">
                  <a:pos x="788" y="1469"/>
                </a:cxn>
                <a:cxn ang="0">
                  <a:pos x="648" y="1405"/>
                </a:cxn>
                <a:cxn ang="0">
                  <a:pos x="518" y="1313"/>
                </a:cxn>
                <a:cxn ang="0">
                  <a:pos x="405" y="1202"/>
                </a:cxn>
                <a:cxn ang="0">
                  <a:pos x="311" y="1076"/>
                </a:cxn>
                <a:cxn ang="0">
                  <a:pos x="230" y="944"/>
                </a:cxn>
                <a:cxn ang="0">
                  <a:pos x="166" y="806"/>
                </a:cxn>
                <a:cxn ang="0">
                  <a:pos x="114" y="672"/>
                </a:cxn>
                <a:cxn ang="0">
                  <a:pos x="73" y="542"/>
                </a:cxn>
                <a:cxn ang="0">
                  <a:pos x="44" y="427"/>
                </a:cxn>
                <a:cxn ang="0">
                  <a:pos x="22" y="326"/>
                </a:cxn>
                <a:cxn ang="0">
                  <a:pos x="9" y="249"/>
                </a:cxn>
                <a:cxn ang="0">
                  <a:pos x="3" y="199"/>
                </a:cxn>
                <a:cxn ang="0">
                  <a:pos x="0" y="182"/>
                </a:cxn>
                <a:cxn ang="0">
                  <a:pos x="16" y="175"/>
                </a:cxn>
                <a:cxn ang="0">
                  <a:pos x="58" y="157"/>
                </a:cxn>
                <a:cxn ang="0">
                  <a:pos x="127" y="131"/>
                </a:cxn>
                <a:cxn ang="0">
                  <a:pos x="217" y="102"/>
                </a:cxn>
                <a:cxn ang="0">
                  <a:pos x="325" y="70"/>
                </a:cxn>
                <a:cxn ang="0">
                  <a:pos x="449" y="42"/>
                </a:cxn>
                <a:cxn ang="0">
                  <a:pos x="583" y="17"/>
                </a:cxn>
                <a:cxn ang="0">
                  <a:pos x="726" y="2"/>
                </a:cxn>
                <a:cxn ang="0">
                  <a:pos x="875" y="0"/>
                </a:cxn>
                <a:cxn ang="0">
                  <a:pos x="1024" y="11"/>
                </a:cxn>
                <a:cxn ang="0">
                  <a:pos x="1173" y="43"/>
                </a:cxn>
                <a:cxn ang="0">
                  <a:pos x="1314" y="96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0"/>
                  </a:lnTo>
                  <a:lnTo>
                    <a:pt x="1866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8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2" y="1286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6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7" y="1466"/>
                  </a:lnTo>
                  <a:lnTo>
                    <a:pt x="1647" y="1480"/>
                  </a:lnTo>
                  <a:lnTo>
                    <a:pt x="1583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8" y="1469"/>
                  </a:lnTo>
                  <a:lnTo>
                    <a:pt x="716" y="1440"/>
                  </a:lnTo>
                  <a:lnTo>
                    <a:pt x="648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2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5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199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5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2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7049" name="Freeform 25"/>
            <p:cNvSpPr>
              <a:spLocks/>
            </p:cNvSpPr>
            <p:nvPr/>
          </p:nvSpPr>
          <p:spPr bwMode="gray">
            <a:xfrm>
              <a:off x="2420" y="-112"/>
              <a:ext cx="1082" cy="196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7052" name="Freeform 28"/>
            <p:cNvSpPr>
              <a:spLocks/>
            </p:cNvSpPr>
            <p:nvPr/>
          </p:nvSpPr>
          <p:spPr bwMode="gray">
            <a:xfrm rot="20760356">
              <a:off x="642" y="2369"/>
              <a:ext cx="2041" cy="1157"/>
            </a:xfrm>
            <a:custGeom>
              <a:avLst/>
              <a:gdLst/>
              <a:ahLst/>
              <a:cxnLst>
                <a:cxn ang="0">
                  <a:pos x="717" y="96"/>
                </a:cxn>
                <a:cxn ang="0">
                  <a:pos x="860" y="43"/>
                </a:cxn>
                <a:cxn ang="0">
                  <a:pos x="1008" y="11"/>
                </a:cxn>
                <a:cxn ang="0">
                  <a:pos x="1157" y="0"/>
                </a:cxn>
                <a:cxn ang="0">
                  <a:pos x="1306" y="3"/>
                </a:cxn>
                <a:cxn ang="0">
                  <a:pos x="1449" y="17"/>
                </a:cxn>
                <a:cxn ang="0">
                  <a:pos x="1583" y="42"/>
                </a:cxn>
                <a:cxn ang="0">
                  <a:pos x="1707" y="70"/>
                </a:cxn>
                <a:cxn ang="0">
                  <a:pos x="1815" y="102"/>
                </a:cxn>
                <a:cxn ang="0">
                  <a:pos x="1905" y="131"/>
                </a:cxn>
                <a:cxn ang="0">
                  <a:pos x="1972" y="157"/>
                </a:cxn>
                <a:cxn ang="0">
                  <a:pos x="2016" y="175"/>
                </a:cxn>
                <a:cxn ang="0">
                  <a:pos x="2032" y="182"/>
                </a:cxn>
                <a:cxn ang="0">
                  <a:pos x="2029" y="200"/>
                </a:cxn>
                <a:cxn ang="0">
                  <a:pos x="2022" y="249"/>
                </a:cxn>
                <a:cxn ang="0">
                  <a:pos x="2009" y="326"/>
                </a:cxn>
                <a:cxn ang="0">
                  <a:pos x="1989" y="427"/>
                </a:cxn>
                <a:cxn ang="0">
                  <a:pos x="1958" y="542"/>
                </a:cxn>
                <a:cxn ang="0">
                  <a:pos x="1919" y="672"/>
                </a:cxn>
                <a:cxn ang="0">
                  <a:pos x="1866" y="806"/>
                </a:cxn>
                <a:cxn ang="0">
                  <a:pos x="1802" y="944"/>
                </a:cxn>
                <a:cxn ang="0">
                  <a:pos x="1722" y="1076"/>
                </a:cxn>
                <a:cxn ang="0">
                  <a:pos x="1627" y="1202"/>
                </a:cxn>
                <a:cxn ang="0">
                  <a:pos x="1514" y="1313"/>
                </a:cxn>
                <a:cxn ang="0">
                  <a:pos x="1383" y="1405"/>
                </a:cxn>
                <a:cxn ang="0">
                  <a:pos x="1245" y="1469"/>
                </a:cxn>
                <a:cxn ang="0">
                  <a:pos x="1099" y="1511"/>
                </a:cxn>
                <a:cxn ang="0">
                  <a:pos x="950" y="1532"/>
                </a:cxn>
                <a:cxn ang="0">
                  <a:pos x="801" y="1536"/>
                </a:cxn>
                <a:cxn ang="0">
                  <a:pos x="654" y="1527"/>
                </a:cxn>
                <a:cxn ang="0">
                  <a:pos x="515" y="1507"/>
                </a:cxn>
                <a:cxn ang="0">
                  <a:pos x="385" y="1481"/>
                </a:cxn>
                <a:cxn ang="0">
                  <a:pos x="270" y="1450"/>
                </a:cxn>
                <a:cxn ang="0">
                  <a:pos x="170" y="1419"/>
                </a:cxn>
                <a:cxn ang="0">
                  <a:pos x="91" y="1390"/>
                </a:cxn>
                <a:cxn ang="0">
                  <a:pos x="34" y="1368"/>
                </a:cxn>
                <a:cxn ang="0">
                  <a:pos x="5" y="1357"/>
                </a:cxn>
                <a:cxn ang="0">
                  <a:pos x="0" y="1349"/>
                </a:cxn>
                <a:cxn ang="0">
                  <a:pos x="5" y="1316"/>
                </a:cxn>
                <a:cxn ang="0">
                  <a:pos x="15" y="1250"/>
                </a:cxn>
                <a:cxn ang="0">
                  <a:pos x="33" y="1161"/>
                </a:cxn>
                <a:cxn ang="0">
                  <a:pos x="57" y="1053"/>
                </a:cxn>
                <a:cxn ang="0">
                  <a:pos x="92" y="929"/>
                </a:cxn>
                <a:cxn ang="0">
                  <a:pos x="139" y="798"/>
                </a:cxn>
                <a:cxn ang="0">
                  <a:pos x="197" y="661"/>
                </a:cxn>
                <a:cxn ang="0">
                  <a:pos x="269" y="525"/>
                </a:cxn>
                <a:cxn ang="0">
                  <a:pos x="356" y="395"/>
                </a:cxn>
                <a:cxn ang="0">
                  <a:pos x="460" y="277"/>
                </a:cxn>
                <a:cxn ang="0">
                  <a:pos x="581" y="175"/>
                </a:cxn>
              </a:cxnLst>
              <a:rect l="0" t="0" r="r" b="b"/>
              <a:pathLst>
                <a:path w="2032" h="1536">
                  <a:moveTo>
                    <a:pt x="648" y="131"/>
                  </a:moveTo>
                  <a:lnTo>
                    <a:pt x="717" y="96"/>
                  </a:lnTo>
                  <a:lnTo>
                    <a:pt x="788" y="67"/>
                  </a:lnTo>
                  <a:lnTo>
                    <a:pt x="860" y="43"/>
                  </a:lnTo>
                  <a:lnTo>
                    <a:pt x="934" y="24"/>
                  </a:lnTo>
                  <a:lnTo>
                    <a:pt x="1008" y="11"/>
                  </a:lnTo>
                  <a:lnTo>
                    <a:pt x="1083" y="4"/>
                  </a:lnTo>
                  <a:lnTo>
                    <a:pt x="1157" y="0"/>
                  </a:lnTo>
                  <a:lnTo>
                    <a:pt x="1232" y="0"/>
                  </a:lnTo>
                  <a:lnTo>
                    <a:pt x="1306" y="3"/>
                  </a:lnTo>
                  <a:lnTo>
                    <a:pt x="1377" y="8"/>
                  </a:lnTo>
                  <a:lnTo>
                    <a:pt x="1449" y="17"/>
                  </a:lnTo>
                  <a:lnTo>
                    <a:pt x="1517" y="29"/>
                  </a:lnTo>
                  <a:lnTo>
                    <a:pt x="1583" y="42"/>
                  </a:lnTo>
                  <a:lnTo>
                    <a:pt x="1647" y="55"/>
                  </a:lnTo>
                  <a:lnTo>
                    <a:pt x="1707" y="70"/>
                  </a:lnTo>
                  <a:lnTo>
                    <a:pt x="1762" y="86"/>
                  </a:lnTo>
                  <a:lnTo>
                    <a:pt x="1815" y="102"/>
                  </a:lnTo>
                  <a:lnTo>
                    <a:pt x="1862" y="116"/>
                  </a:lnTo>
                  <a:lnTo>
                    <a:pt x="1905" y="131"/>
                  </a:lnTo>
                  <a:lnTo>
                    <a:pt x="1942" y="146"/>
                  </a:lnTo>
                  <a:lnTo>
                    <a:pt x="1972" y="157"/>
                  </a:lnTo>
                  <a:lnTo>
                    <a:pt x="1999" y="167"/>
                  </a:lnTo>
                  <a:lnTo>
                    <a:pt x="2016" y="175"/>
                  </a:lnTo>
                  <a:lnTo>
                    <a:pt x="2028" y="179"/>
                  </a:lnTo>
                  <a:lnTo>
                    <a:pt x="2032" y="182"/>
                  </a:lnTo>
                  <a:lnTo>
                    <a:pt x="2031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2" y="249"/>
                  </a:lnTo>
                  <a:lnTo>
                    <a:pt x="2018" y="286"/>
                  </a:lnTo>
                  <a:lnTo>
                    <a:pt x="2009" y="326"/>
                  </a:lnTo>
                  <a:lnTo>
                    <a:pt x="2000" y="375"/>
                  </a:lnTo>
                  <a:lnTo>
                    <a:pt x="1989" y="427"/>
                  </a:lnTo>
                  <a:lnTo>
                    <a:pt x="1975" y="483"/>
                  </a:lnTo>
                  <a:lnTo>
                    <a:pt x="1958" y="542"/>
                  </a:lnTo>
                  <a:lnTo>
                    <a:pt x="1940" y="607"/>
                  </a:lnTo>
                  <a:lnTo>
                    <a:pt x="1919" y="672"/>
                  </a:lnTo>
                  <a:lnTo>
                    <a:pt x="1894" y="738"/>
                  </a:lnTo>
                  <a:lnTo>
                    <a:pt x="1866" y="806"/>
                  </a:lnTo>
                  <a:lnTo>
                    <a:pt x="1835" y="875"/>
                  </a:lnTo>
                  <a:lnTo>
                    <a:pt x="1802" y="944"/>
                  </a:lnTo>
                  <a:lnTo>
                    <a:pt x="1764" y="1011"/>
                  </a:lnTo>
                  <a:lnTo>
                    <a:pt x="1722" y="1076"/>
                  </a:lnTo>
                  <a:lnTo>
                    <a:pt x="1676" y="1141"/>
                  </a:lnTo>
                  <a:lnTo>
                    <a:pt x="1627" y="1202"/>
                  </a:lnTo>
                  <a:lnTo>
                    <a:pt x="1573" y="1259"/>
                  </a:lnTo>
                  <a:lnTo>
                    <a:pt x="1514" y="1313"/>
                  </a:lnTo>
                  <a:lnTo>
                    <a:pt x="1452" y="1361"/>
                  </a:lnTo>
                  <a:lnTo>
                    <a:pt x="1383" y="1405"/>
                  </a:lnTo>
                  <a:lnTo>
                    <a:pt x="1315" y="1440"/>
                  </a:lnTo>
                  <a:lnTo>
                    <a:pt x="1245" y="1469"/>
                  </a:lnTo>
                  <a:lnTo>
                    <a:pt x="1173" y="1494"/>
                  </a:lnTo>
                  <a:lnTo>
                    <a:pt x="1099" y="1511"/>
                  </a:lnTo>
                  <a:lnTo>
                    <a:pt x="1024" y="1524"/>
                  </a:lnTo>
                  <a:lnTo>
                    <a:pt x="950" y="1532"/>
                  </a:lnTo>
                  <a:lnTo>
                    <a:pt x="876" y="1536"/>
                  </a:lnTo>
                  <a:lnTo>
                    <a:pt x="801" y="1536"/>
                  </a:lnTo>
                  <a:lnTo>
                    <a:pt x="727" y="1533"/>
                  </a:lnTo>
                  <a:lnTo>
                    <a:pt x="654" y="1527"/>
                  </a:lnTo>
                  <a:lnTo>
                    <a:pt x="584" y="1518"/>
                  </a:lnTo>
                  <a:lnTo>
                    <a:pt x="515" y="1507"/>
                  </a:lnTo>
                  <a:lnTo>
                    <a:pt x="450" y="1495"/>
                  </a:lnTo>
                  <a:lnTo>
                    <a:pt x="385" y="1481"/>
                  </a:lnTo>
                  <a:lnTo>
                    <a:pt x="326" y="1466"/>
                  </a:lnTo>
                  <a:lnTo>
                    <a:pt x="270" y="1450"/>
                  </a:lnTo>
                  <a:lnTo>
                    <a:pt x="218" y="1434"/>
                  </a:lnTo>
                  <a:lnTo>
                    <a:pt x="170" y="1419"/>
                  </a:lnTo>
                  <a:lnTo>
                    <a:pt x="127" y="1405"/>
                  </a:lnTo>
                  <a:lnTo>
                    <a:pt x="91" y="1390"/>
                  </a:lnTo>
                  <a:lnTo>
                    <a:pt x="59" y="1378"/>
                  </a:lnTo>
                  <a:lnTo>
                    <a:pt x="34" y="1368"/>
                  </a:lnTo>
                  <a:lnTo>
                    <a:pt x="16" y="1361"/>
                  </a:lnTo>
                  <a:lnTo>
                    <a:pt x="5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5" y="1316"/>
                  </a:lnTo>
                  <a:lnTo>
                    <a:pt x="9" y="1287"/>
                  </a:lnTo>
                  <a:lnTo>
                    <a:pt x="15" y="1250"/>
                  </a:lnTo>
                  <a:lnTo>
                    <a:pt x="22" y="1209"/>
                  </a:lnTo>
                  <a:lnTo>
                    <a:pt x="33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9" y="798"/>
                  </a:lnTo>
                  <a:lnTo>
                    <a:pt x="167" y="729"/>
                  </a:lnTo>
                  <a:lnTo>
                    <a:pt x="197" y="661"/>
                  </a:lnTo>
                  <a:lnTo>
                    <a:pt x="231" y="592"/>
                  </a:lnTo>
                  <a:lnTo>
                    <a:pt x="269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6" y="334"/>
                  </a:lnTo>
                  <a:lnTo>
                    <a:pt x="460" y="277"/>
                  </a:lnTo>
                  <a:lnTo>
                    <a:pt x="518" y="223"/>
                  </a:lnTo>
                  <a:lnTo>
                    <a:pt x="581" y="175"/>
                  </a:lnTo>
                  <a:lnTo>
                    <a:pt x="648" y="131"/>
                  </a:lnTo>
                </a:path>
              </a:pathLst>
            </a:custGeom>
            <a:solidFill>
              <a:srgbClr val="CC99FF"/>
            </a:soli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7048" name="Freeform 24"/>
            <p:cNvSpPr>
              <a:spLocks/>
            </p:cNvSpPr>
            <p:nvPr/>
          </p:nvSpPr>
          <p:spPr bwMode="gray">
            <a:xfrm>
              <a:off x="2197" y="2318"/>
              <a:ext cx="1095" cy="1890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40"/>
                </a:cxn>
                <a:cxn ang="0">
                  <a:pos x="806" y="2291"/>
                </a:cxn>
                <a:cxn ang="0">
                  <a:pos x="763" y="2326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6"/>
                </a:cxn>
                <a:cxn ang="0">
                  <a:pos x="665" y="2291"/>
                </a:cxn>
                <a:cxn ang="0">
                  <a:pos x="604" y="2240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9"/>
                </a:cxn>
                <a:cxn ang="0">
                  <a:pos x="27" y="954"/>
                </a:cxn>
                <a:cxn ang="0">
                  <a:pos x="71" y="816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1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1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6"/>
                </a:cxn>
                <a:cxn ang="0">
                  <a:pos x="1444" y="954"/>
                </a:cxn>
                <a:cxn ang="0">
                  <a:pos x="1467" y="1099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5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5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40"/>
                  </a:lnTo>
                  <a:lnTo>
                    <a:pt x="835" y="2266"/>
                  </a:lnTo>
                  <a:lnTo>
                    <a:pt x="806" y="2291"/>
                  </a:lnTo>
                  <a:lnTo>
                    <a:pt x="783" y="2310"/>
                  </a:lnTo>
                  <a:lnTo>
                    <a:pt x="763" y="2326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6"/>
                  </a:lnTo>
                  <a:lnTo>
                    <a:pt x="688" y="2310"/>
                  </a:lnTo>
                  <a:lnTo>
                    <a:pt x="665" y="2291"/>
                  </a:lnTo>
                  <a:lnTo>
                    <a:pt x="636" y="2266"/>
                  </a:lnTo>
                  <a:lnTo>
                    <a:pt x="604" y="2240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5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5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9"/>
                  </a:lnTo>
                  <a:lnTo>
                    <a:pt x="13" y="1026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6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5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1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1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5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6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6"/>
                  </a:lnTo>
                  <a:lnTo>
                    <a:pt x="1467" y="1099"/>
                  </a:lnTo>
                  <a:lnTo>
                    <a:pt x="1470" y="1173"/>
                  </a:lnTo>
                </a:path>
              </a:pathLst>
            </a:custGeom>
            <a:solidFill>
              <a:srgbClr val="FF3399"/>
            </a:soli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7053" name="Freeform 29"/>
            <p:cNvSpPr>
              <a:spLocks/>
            </p:cNvSpPr>
            <p:nvPr/>
          </p:nvSpPr>
          <p:spPr bwMode="gray">
            <a:xfrm rot="20491972">
              <a:off x="3106" y="562"/>
              <a:ext cx="1889" cy="1165"/>
            </a:xfrm>
            <a:custGeom>
              <a:avLst/>
              <a:gdLst/>
              <a:ahLst/>
              <a:cxnLst>
                <a:cxn ang="0">
                  <a:pos x="716" y="96"/>
                </a:cxn>
                <a:cxn ang="0">
                  <a:pos x="859" y="43"/>
                </a:cxn>
                <a:cxn ang="0">
                  <a:pos x="1008" y="11"/>
                </a:cxn>
                <a:cxn ang="0">
                  <a:pos x="1157" y="0"/>
                </a:cxn>
                <a:cxn ang="0">
                  <a:pos x="1305" y="3"/>
                </a:cxn>
                <a:cxn ang="0">
                  <a:pos x="1448" y="17"/>
                </a:cxn>
                <a:cxn ang="0">
                  <a:pos x="1582" y="42"/>
                </a:cxn>
                <a:cxn ang="0">
                  <a:pos x="1706" y="70"/>
                </a:cxn>
                <a:cxn ang="0">
                  <a:pos x="1814" y="102"/>
                </a:cxn>
                <a:cxn ang="0">
                  <a:pos x="1905" y="131"/>
                </a:cxn>
                <a:cxn ang="0">
                  <a:pos x="1972" y="157"/>
                </a:cxn>
                <a:cxn ang="0">
                  <a:pos x="2016" y="175"/>
                </a:cxn>
                <a:cxn ang="0">
                  <a:pos x="2032" y="182"/>
                </a:cxn>
                <a:cxn ang="0">
                  <a:pos x="2029" y="200"/>
                </a:cxn>
                <a:cxn ang="0">
                  <a:pos x="2021" y="249"/>
                </a:cxn>
                <a:cxn ang="0">
                  <a:pos x="2008" y="327"/>
                </a:cxn>
                <a:cxn ang="0">
                  <a:pos x="1988" y="427"/>
                </a:cxn>
                <a:cxn ang="0">
                  <a:pos x="1957" y="542"/>
                </a:cxn>
                <a:cxn ang="0">
                  <a:pos x="1918" y="672"/>
                </a:cxn>
                <a:cxn ang="0">
                  <a:pos x="1865" y="807"/>
                </a:cxn>
                <a:cxn ang="0">
                  <a:pos x="1801" y="944"/>
                </a:cxn>
                <a:cxn ang="0">
                  <a:pos x="1721" y="1076"/>
                </a:cxn>
                <a:cxn ang="0">
                  <a:pos x="1626" y="1202"/>
                </a:cxn>
                <a:cxn ang="0">
                  <a:pos x="1514" y="1313"/>
                </a:cxn>
                <a:cxn ang="0">
                  <a:pos x="1383" y="1405"/>
                </a:cxn>
                <a:cxn ang="0">
                  <a:pos x="1244" y="1469"/>
                </a:cxn>
                <a:cxn ang="0">
                  <a:pos x="1098" y="1511"/>
                </a:cxn>
                <a:cxn ang="0">
                  <a:pos x="949" y="1532"/>
                </a:cxn>
                <a:cxn ang="0">
                  <a:pos x="801" y="1536"/>
                </a:cxn>
                <a:cxn ang="0">
                  <a:pos x="653" y="1527"/>
                </a:cxn>
                <a:cxn ang="0">
                  <a:pos x="515" y="1507"/>
                </a:cxn>
                <a:cxn ang="0">
                  <a:pos x="385" y="1481"/>
                </a:cxn>
                <a:cxn ang="0">
                  <a:pos x="270" y="1450"/>
                </a:cxn>
                <a:cxn ang="0">
                  <a:pos x="169" y="1419"/>
                </a:cxn>
                <a:cxn ang="0">
                  <a:pos x="90" y="1390"/>
                </a:cxn>
                <a:cxn ang="0">
                  <a:pos x="33" y="1368"/>
                </a:cxn>
                <a:cxn ang="0">
                  <a:pos x="4" y="1357"/>
                </a:cxn>
                <a:cxn ang="0">
                  <a:pos x="0" y="1349"/>
                </a:cxn>
                <a:cxn ang="0">
                  <a:pos x="4" y="1316"/>
                </a:cxn>
                <a:cxn ang="0">
                  <a:pos x="14" y="1250"/>
                </a:cxn>
                <a:cxn ang="0">
                  <a:pos x="32" y="1161"/>
                </a:cxn>
                <a:cxn ang="0">
                  <a:pos x="57" y="1053"/>
                </a:cxn>
                <a:cxn ang="0">
                  <a:pos x="92" y="929"/>
                </a:cxn>
                <a:cxn ang="0">
                  <a:pos x="138" y="798"/>
                </a:cxn>
                <a:cxn ang="0">
                  <a:pos x="197" y="661"/>
                </a:cxn>
                <a:cxn ang="0">
                  <a:pos x="268" y="525"/>
                </a:cxn>
                <a:cxn ang="0">
                  <a:pos x="356" y="395"/>
                </a:cxn>
                <a:cxn ang="0">
                  <a:pos x="459" y="277"/>
                </a:cxn>
                <a:cxn ang="0">
                  <a:pos x="580" y="175"/>
                </a:cxn>
              </a:cxnLst>
              <a:rect l="0" t="0" r="r" b="b"/>
              <a:pathLst>
                <a:path w="2032" h="1536">
                  <a:moveTo>
                    <a:pt x="647" y="131"/>
                  </a:moveTo>
                  <a:lnTo>
                    <a:pt x="716" y="96"/>
                  </a:lnTo>
                  <a:lnTo>
                    <a:pt x="787" y="67"/>
                  </a:lnTo>
                  <a:lnTo>
                    <a:pt x="859" y="43"/>
                  </a:lnTo>
                  <a:lnTo>
                    <a:pt x="933" y="25"/>
                  </a:lnTo>
                  <a:lnTo>
                    <a:pt x="1008" y="11"/>
                  </a:lnTo>
                  <a:lnTo>
                    <a:pt x="1082" y="4"/>
                  </a:lnTo>
                  <a:lnTo>
                    <a:pt x="1157" y="0"/>
                  </a:lnTo>
                  <a:lnTo>
                    <a:pt x="1231" y="0"/>
                  </a:lnTo>
                  <a:lnTo>
                    <a:pt x="1305" y="3"/>
                  </a:lnTo>
                  <a:lnTo>
                    <a:pt x="1377" y="8"/>
                  </a:lnTo>
                  <a:lnTo>
                    <a:pt x="1448" y="17"/>
                  </a:lnTo>
                  <a:lnTo>
                    <a:pt x="1517" y="29"/>
                  </a:lnTo>
                  <a:lnTo>
                    <a:pt x="1582" y="42"/>
                  </a:lnTo>
                  <a:lnTo>
                    <a:pt x="1647" y="55"/>
                  </a:lnTo>
                  <a:lnTo>
                    <a:pt x="1706" y="70"/>
                  </a:lnTo>
                  <a:lnTo>
                    <a:pt x="1762" y="86"/>
                  </a:lnTo>
                  <a:lnTo>
                    <a:pt x="1814" y="102"/>
                  </a:lnTo>
                  <a:lnTo>
                    <a:pt x="1861" y="116"/>
                  </a:lnTo>
                  <a:lnTo>
                    <a:pt x="1905" y="131"/>
                  </a:lnTo>
                  <a:lnTo>
                    <a:pt x="1941" y="146"/>
                  </a:lnTo>
                  <a:lnTo>
                    <a:pt x="1972" y="157"/>
                  </a:lnTo>
                  <a:lnTo>
                    <a:pt x="1998" y="167"/>
                  </a:lnTo>
                  <a:lnTo>
                    <a:pt x="2016" y="175"/>
                  </a:lnTo>
                  <a:lnTo>
                    <a:pt x="2027" y="179"/>
                  </a:lnTo>
                  <a:lnTo>
                    <a:pt x="2032" y="182"/>
                  </a:lnTo>
                  <a:lnTo>
                    <a:pt x="2030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1" y="249"/>
                  </a:lnTo>
                  <a:lnTo>
                    <a:pt x="2017" y="286"/>
                  </a:lnTo>
                  <a:lnTo>
                    <a:pt x="2008" y="327"/>
                  </a:lnTo>
                  <a:lnTo>
                    <a:pt x="2000" y="375"/>
                  </a:lnTo>
                  <a:lnTo>
                    <a:pt x="1988" y="427"/>
                  </a:lnTo>
                  <a:lnTo>
                    <a:pt x="1975" y="483"/>
                  </a:lnTo>
                  <a:lnTo>
                    <a:pt x="1957" y="542"/>
                  </a:lnTo>
                  <a:lnTo>
                    <a:pt x="1940" y="607"/>
                  </a:lnTo>
                  <a:lnTo>
                    <a:pt x="1918" y="672"/>
                  </a:lnTo>
                  <a:lnTo>
                    <a:pt x="1893" y="738"/>
                  </a:lnTo>
                  <a:lnTo>
                    <a:pt x="1865" y="807"/>
                  </a:lnTo>
                  <a:lnTo>
                    <a:pt x="1835" y="875"/>
                  </a:lnTo>
                  <a:lnTo>
                    <a:pt x="1801" y="944"/>
                  </a:lnTo>
                  <a:lnTo>
                    <a:pt x="1763" y="1011"/>
                  </a:lnTo>
                  <a:lnTo>
                    <a:pt x="1721" y="1076"/>
                  </a:lnTo>
                  <a:lnTo>
                    <a:pt x="1676" y="1141"/>
                  </a:lnTo>
                  <a:lnTo>
                    <a:pt x="1626" y="1202"/>
                  </a:lnTo>
                  <a:lnTo>
                    <a:pt x="1572" y="1259"/>
                  </a:lnTo>
                  <a:lnTo>
                    <a:pt x="1514" y="1313"/>
                  </a:lnTo>
                  <a:lnTo>
                    <a:pt x="1451" y="1361"/>
                  </a:lnTo>
                  <a:lnTo>
                    <a:pt x="1383" y="1405"/>
                  </a:lnTo>
                  <a:lnTo>
                    <a:pt x="1314" y="1440"/>
                  </a:lnTo>
                  <a:lnTo>
                    <a:pt x="1244" y="1469"/>
                  </a:lnTo>
                  <a:lnTo>
                    <a:pt x="1173" y="1494"/>
                  </a:lnTo>
                  <a:lnTo>
                    <a:pt x="1098" y="1511"/>
                  </a:lnTo>
                  <a:lnTo>
                    <a:pt x="1024" y="1524"/>
                  </a:lnTo>
                  <a:lnTo>
                    <a:pt x="949" y="1532"/>
                  </a:lnTo>
                  <a:lnTo>
                    <a:pt x="875" y="1536"/>
                  </a:lnTo>
                  <a:lnTo>
                    <a:pt x="801" y="1536"/>
                  </a:lnTo>
                  <a:lnTo>
                    <a:pt x="726" y="1533"/>
                  </a:lnTo>
                  <a:lnTo>
                    <a:pt x="653" y="1527"/>
                  </a:lnTo>
                  <a:lnTo>
                    <a:pt x="583" y="1519"/>
                  </a:lnTo>
                  <a:lnTo>
                    <a:pt x="515" y="1507"/>
                  </a:lnTo>
                  <a:lnTo>
                    <a:pt x="449" y="1495"/>
                  </a:lnTo>
                  <a:lnTo>
                    <a:pt x="385" y="1481"/>
                  </a:lnTo>
                  <a:lnTo>
                    <a:pt x="325" y="1466"/>
                  </a:lnTo>
                  <a:lnTo>
                    <a:pt x="270" y="1450"/>
                  </a:lnTo>
                  <a:lnTo>
                    <a:pt x="217" y="1434"/>
                  </a:lnTo>
                  <a:lnTo>
                    <a:pt x="169" y="1419"/>
                  </a:lnTo>
                  <a:lnTo>
                    <a:pt x="127" y="1405"/>
                  </a:lnTo>
                  <a:lnTo>
                    <a:pt x="90" y="1390"/>
                  </a:lnTo>
                  <a:lnTo>
                    <a:pt x="58" y="1379"/>
                  </a:lnTo>
                  <a:lnTo>
                    <a:pt x="33" y="1368"/>
                  </a:lnTo>
                  <a:lnTo>
                    <a:pt x="16" y="1361"/>
                  </a:lnTo>
                  <a:lnTo>
                    <a:pt x="4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4" y="1316"/>
                  </a:lnTo>
                  <a:lnTo>
                    <a:pt x="9" y="1287"/>
                  </a:lnTo>
                  <a:lnTo>
                    <a:pt x="14" y="1250"/>
                  </a:lnTo>
                  <a:lnTo>
                    <a:pt x="22" y="1209"/>
                  </a:lnTo>
                  <a:lnTo>
                    <a:pt x="32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8" y="798"/>
                  </a:lnTo>
                  <a:lnTo>
                    <a:pt x="166" y="729"/>
                  </a:lnTo>
                  <a:lnTo>
                    <a:pt x="197" y="661"/>
                  </a:lnTo>
                  <a:lnTo>
                    <a:pt x="230" y="592"/>
                  </a:lnTo>
                  <a:lnTo>
                    <a:pt x="268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5" y="334"/>
                  </a:lnTo>
                  <a:lnTo>
                    <a:pt x="459" y="277"/>
                  </a:lnTo>
                  <a:lnTo>
                    <a:pt x="518" y="223"/>
                  </a:lnTo>
                  <a:lnTo>
                    <a:pt x="580" y="175"/>
                  </a:lnTo>
                  <a:lnTo>
                    <a:pt x="647" y="131"/>
                  </a:ln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9" name="Text Box 32"/>
            <p:cNvSpPr txBox="1">
              <a:spLocks noChangeArrowheads="1"/>
            </p:cNvSpPr>
            <p:nvPr/>
          </p:nvSpPr>
          <p:spPr bwMode="gray">
            <a:xfrm rot="2468742">
              <a:off x="849" y="730"/>
              <a:ext cx="1589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dirty="0">
                  <a:ln>
                    <a:solidFill>
                      <a:schemeClr val="bg1"/>
                    </a:solidFill>
                  </a:ln>
                  <a:solidFill>
                    <a:schemeClr val="bg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Сострадание</a:t>
              </a:r>
              <a:endParaRPr lang="en-US" sz="2800" b="1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80" name="Text Box 33"/>
            <p:cNvSpPr txBox="1">
              <a:spLocks noChangeArrowheads="1"/>
            </p:cNvSpPr>
            <p:nvPr/>
          </p:nvSpPr>
          <p:spPr bwMode="gray">
            <a:xfrm>
              <a:off x="262" y="1733"/>
              <a:ext cx="1663" cy="6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800" b="1" dirty="0">
                  <a:ln>
                    <a:solidFill>
                      <a:schemeClr val="bg1"/>
                    </a:solidFill>
                  </a:ln>
                  <a:solidFill>
                    <a:schemeClr val="bg2">
                      <a:lumMod val="25000"/>
                    </a:schemeClr>
                  </a:solidFill>
                </a:rPr>
                <a:t>Уважение прав других</a:t>
              </a:r>
              <a:endParaRPr lang="en-US" sz="2800" b="1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182" name="Text Box 35"/>
            <p:cNvSpPr txBox="1">
              <a:spLocks noChangeArrowheads="1"/>
            </p:cNvSpPr>
            <p:nvPr/>
          </p:nvSpPr>
          <p:spPr bwMode="gray">
            <a:xfrm rot="19792091">
              <a:off x="617" y="2495"/>
              <a:ext cx="1835" cy="8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800" b="1" dirty="0">
                  <a:ln>
                    <a:solidFill>
                      <a:schemeClr val="bg1"/>
                    </a:solidFill>
                  </a:ln>
                  <a:solidFill>
                    <a:schemeClr val="bg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Принятие другого таким, какой он есть</a:t>
              </a:r>
              <a:endParaRPr lang="en-US" sz="2800" b="1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83" name="Text Box 36"/>
            <p:cNvSpPr txBox="1">
              <a:spLocks noChangeArrowheads="1"/>
            </p:cNvSpPr>
            <p:nvPr/>
          </p:nvSpPr>
          <p:spPr bwMode="gray">
            <a:xfrm rot="2146458">
              <a:off x="3159" y="2927"/>
              <a:ext cx="1514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dirty="0">
                  <a:ln>
                    <a:solidFill>
                      <a:schemeClr val="bg1"/>
                    </a:solidFill>
                  </a:ln>
                  <a:solidFill>
                    <a:schemeClr val="bg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Милосердие</a:t>
              </a:r>
              <a:endParaRPr lang="en-US" sz="2800" b="1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84" name="Text Box 37"/>
            <p:cNvSpPr txBox="1">
              <a:spLocks noChangeArrowheads="1"/>
            </p:cNvSpPr>
            <p:nvPr/>
          </p:nvSpPr>
          <p:spPr bwMode="gray">
            <a:xfrm>
              <a:off x="2107" y="2993"/>
              <a:ext cx="1260" cy="8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800" b="1" dirty="0">
                  <a:ln>
                    <a:solidFill>
                      <a:schemeClr val="bg1"/>
                    </a:solidFill>
                  </a:ln>
                  <a:solidFill>
                    <a:schemeClr val="bg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Уважение прав других</a:t>
              </a:r>
              <a:endParaRPr lang="en-US" sz="2800" b="1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85" name="Oval 15"/>
            <p:cNvSpPr>
              <a:spLocks noChangeArrowheads="1"/>
            </p:cNvSpPr>
            <p:nvPr/>
          </p:nvSpPr>
          <p:spPr bwMode="gray">
            <a:xfrm>
              <a:off x="1927" y="1373"/>
              <a:ext cx="1665" cy="132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Толерантность</a:t>
              </a:r>
            </a:p>
          </p:txBody>
        </p:sp>
        <p:sp>
          <p:nvSpPr>
            <p:cNvPr id="7181" name="Text Box 34"/>
            <p:cNvSpPr txBox="1">
              <a:spLocks noChangeArrowheads="1"/>
            </p:cNvSpPr>
            <p:nvPr/>
          </p:nvSpPr>
          <p:spPr bwMode="gray">
            <a:xfrm rot="21144603">
              <a:off x="3460" y="1662"/>
              <a:ext cx="1845" cy="8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b="1" dirty="0">
                  <a:ln>
                    <a:solidFill>
                      <a:schemeClr val="bg1"/>
                    </a:solidFill>
                  </a:ln>
                  <a:solidFill>
                    <a:schemeClr val="bg2">
                      <a:lumMod val="25000"/>
                    </a:schemeClr>
                  </a:solidFill>
                </a:rPr>
                <a:t>Уважение человеческого достоинства</a:t>
              </a:r>
              <a:endParaRPr lang="en-US" sz="2800" b="1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9" name="Text Box 34"/>
          <p:cNvSpPr txBox="1">
            <a:spLocks noChangeArrowheads="1"/>
          </p:cNvSpPr>
          <p:nvPr/>
        </p:nvSpPr>
        <p:spPr bwMode="gray">
          <a:xfrm rot="19476939">
            <a:off x="4875027" y="1497859"/>
            <a:ext cx="311976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</a:t>
            </a:r>
            <a:endParaRPr lang="en-US" sz="2800" b="1" dirty="0">
              <a:ln>
                <a:solidFill>
                  <a:schemeClr val="bg1"/>
                </a:solidFill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 Box 34"/>
          <p:cNvSpPr txBox="1">
            <a:spLocks noChangeArrowheads="1"/>
          </p:cNvSpPr>
          <p:nvPr/>
        </p:nvSpPr>
        <p:spPr bwMode="gray">
          <a:xfrm rot="5400000">
            <a:off x="3655924" y="1178650"/>
            <a:ext cx="202331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Прощение</a:t>
            </a:r>
            <a:endParaRPr lang="en-US" sz="2800" b="1" dirty="0">
              <a:ln>
                <a:solidFill>
                  <a:schemeClr val="bg1"/>
                </a:solidFill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20" name="Прямоугольник 23"/>
          <p:cNvSpPr>
            <a:spLocks noChangeArrowheads="1"/>
          </p:cNvSpPr>
          <p:nvPr/>
        </p:nvSpPr>
        <p:spPr bwMode="auto">
          <a:xfrm>
            <a:off x="5519473" y="6162449"/>
            <a:ext cx="3267369" cy="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Цветок  </a:t>
            </a:r>
            <a:endParaRPr lang="ru-RU" sz="2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70000"/>
              </a:lnSpc>
            </a:pP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толерантности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357188" y="4071938"/>
            <a:ext cx="8643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</p:txBody>
      </p:sp>
      <p:sp>
        <p:nvSpPr>
          <p:cNvPr id="16387" name="Прямоугольник 5"/>
          <p:cNvSpPr>
            <a:spLocks noChangeArrowheads="1"/>
          </p:cNvSpPr>
          <p:nvPr/>
        </p:nvSpPr>
        <p:spPr bwMode="auto">
          <a:xfrm>
            <a:off x="1357290" y="-24"/>
            <a:ext cx="77867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B0F0"/>
                </a:solidFill>
              </a:rPr>
              <a:t>Основные черты личности</a:t>
            </a:r>
          </a:p>
        </p:txBody>
      </p:sp>
      <p:graphicFrame>
        <p:nvGraphicFramePr>
          <p:cNvPr id="16421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4602896"/>
              </p:ext>
            </p:extLst>
          </p:nvPr>
        </p:nvGraphicFramePr>
        <p:xfrm>
          <a:off x="357158" y="745822"/>
          <a:ext cx="8429625" cy="4876800"/>
        </p:xfrm>
        <a:graphic>
          <a:graphicData uri="http://schemas.openxmlformats.org/drawingml/2006/table">
            <a:tbl>
              <a:tblPr/>
              <a:tblGrid>
                <a:gridCol w="4572032"/>
                <a:gridCol w="3857593"/>
              </a:tblGrid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Толерантная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личность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Нетолерантная личность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уважение мнения других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непонимание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доброжелательность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игнорирование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желание что-нибудь делать вместе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эгоизм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понимание и принятие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нетерпимость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чуткость, снисходительность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пренебрежение, раздражительность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доверие, гуманизм.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равнодушие, цинизм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любознательность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агрессивность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5365" y="5586984"/>
            <a:ext cx="4378337" cy="127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Анна\Конкурсы НПК 2018-2019\Учитель года Кл. рук.- материалы\В каждом человеке есть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869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WINDOWS\Users\Aida\Рабочий стол\МОЯ лаборатория\ШАБЛОНЫ\Children _irstock\Children _irstock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643182"/>
            <a:ext cx="3143272" cy="287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85786" y="1357298"/>
            <a:ext cx="78755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Спасибо за внимание!</a:t>
            </a:r>
          </a:p>
        </p:txBody>
      </p:sp>
      <p:pic>
        <p:nvPicPr>
          <p:cNvPr id="2355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6000750"/>
            <a:ext cx="184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6000750"/>
            <a:ext cx="184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6000750"/>
            <a:ext cx="184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6000750"/>
            <a:ext cx="184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2348</TotalTime>
  <Words>82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Планета Толератности</dc:title>
  <dc:subject>классный час</dc:subject>
  <dc:creator>Александрова З.В. (Aida_Alex)</dc:creator>
  <dc:description>http://aida.ucoz.ru</dc:description>
  <cp:lastModifiedBy>Анна</cp:lastModifiedBy>
  <cp:revision>303</cp:revision>
  <dcterms:created xsi:type="dcterms:W3CDTF">2009-03-15T07:21:25Z</dcterms:created>
  <dcterms:modified xsi:type="dcterms:W3CDTF">2019-06-22T08:00:30Z</dcterms:modified>
</cp:coreProperties>
</file>