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C8532FF-E351-4AD5-A07D-78B5CF8AF172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61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21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50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5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96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35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15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80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756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8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1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F8EA1-46C4-4A05-8421-1DC7B6B6D3FE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1D31C-540D-4D5D-9D37-C4F57D2CB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0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812631"/>
            <a:ext cx="9144000" cy="182077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Реализация проекта по </a:t>
            </a:r>
            <a:r>
              <a:rPr lang="ru-RU" dirty="0" err="1" smtClean="0"/>
              <a:t>петербурговедению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 smtClean="0"/>
              <a:t>Мой город</a:t>
            </a:r>
            <a:r>
              <a:rPr lang="ru-RU" dirty="0" smtClean="0"/>
              <a:t>»</a:t>
            </a:r>
            <a:endParaRPr lang="ru-RU" dirty="0" smtClean="0"/>
          </a:p>
          <a:p>
            <a:r>
              <a:rPr lang="ru-RU" dirty="0" smtClean="0"/>
              <a:t>Воспитатель Авдеева И.Б.</a:t>
            </a:r>
          </a:p>
          <a:p>
            <a:r>
              <a:rPr lang="ru-RU" sz="1300" b="1" i="1" dirty="0"/>
              <a:t>Муниципальное   дошкольное образовательное учреждение </a:t>
            </a:r>
            <a:endParaRPr lang="ru-RU" sz="1300" dirty="0"/>
          </a:p>
          <a:p>
            <a:r>
              <a:rPr lang="ru-RU" sz="1300" b="1" i="1" dirty="0"/>
              <a:t>«Детский сад № 14</a:t>
            </a:r>
            <a:r>
              <a:rPr lang="ru-RU" sz="1300" b="1" i="1" dirty="0" smtClean="0"/>
              <a:t>»</a:t>
            </a:r>
          </a:p>
          <a:p>
            <a:r>
              <a:rPr lang="ru-RU" sz="1300" b="1" i="1" dirty="0" smtClean="0"/>
              <a:t>2021г.</a:t>
            </a:r>
            <a:endParaRPr lang="ru-RU" sz="1300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905" y="281489"/>
            <a:ext cx="9745579" cy="438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3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8917" y="144380"/>
            <a:ext cx="228599" cy="304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</a:t>
            </a:r>
            <a:endParaRPr lang="ru-RU" sz="2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505" y="144381"/>
            <a:ext cx="11815011" cy="65612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 smtClean="0"/>
              <a:t>        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город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рассчитан на два учебных года.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Целью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является воспитание чувства любви и уважения к родному городу, бережного отношения к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красоте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традициям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культурному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наследию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Санкт-Петербурга, чувства сопричастности к жизни города.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Изучение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и культурных ценностей города на примере основных достопримечательностей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личностей. 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● За два учебных года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сентября по май пройдено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темы,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календарному планированию проекта,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дети   усвоили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материал и овладели необходимыми знаниями. 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С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закрепления пройденного ежемесячно проводилась викторина «101 вопрос о Петербурге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●  В сентябре текущего года был проведен утренник, посвященный Санкт-Петербургу в форме бала, 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чтение детьми стихов о городе.</a:t>
            </a:r>
          </a:p>
          <a:p>
            <a:pPr marL="0" indent="0" algn="just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●  При активном участии детей и родителей была организована выставка рисунков и поделок « Наш Петербург»;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●  Фотовыставка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«Люблю тебя, Петра творенье!» - фото детей (семей) у достопримечательностей города,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музеях, парках и др.,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вызвала большой интерес к проекту со стороны детей и родителей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●  В рамках фотовыставки проводились занятия по развитию речи, дети рассказывали о местах, которые посетили.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 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организована постоянная экспозиция поделок и макетов, а также оформлен альбом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и родительских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 на тему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Санкт-Петербург, уголок Петербурга с литературой и иллюстрациями.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● Были изготовлены учебные пособия :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Санкт-Петербург», игра «Булыжная мостовая».</a:t>
            </a:r>
          </a:p>
          <a:p>
            <a:pPr marL="0" indent="0" algn="just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1322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179" y="96254"/>
            <a:ext cx="11510209" cy="51334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«Наш Петербург»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821" y="609600"/>
            <a:ext cx="11534274" cy="6007768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18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1800" dirty="0">
              <a:latin typeface="+mj-lt"/>
              <a:ea typeface="+mj-ea"/>
              <a:cs typeface="+mj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8" y="786063"/>
            <a:ext cx="3376862" cy="22779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49" y="786063"/>
            <a:ext cx="3842083" cy="22779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90" y="786063"/>
            <a:ext cx="4267197" cy="22779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4905" y="3697707"/>
            <a:ext cx="3465096" cy="23742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115" y="3240505"/>
            <a:ext cx="4844718" cy="337686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90" y="3240505"/>
            <a:ext cx="4267197" cy="337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2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326" y="112296"/>
            <a:ext cx="10988842" cy="59355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                                            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19474" y="80213"/>
            <a:ext cx="2855494" cy="410677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4956" y="1086856"/>
            <a:ext cx="5919538" cy="51575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831" y="3818021"/>
            <a:ext cx="4106779" cy="280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9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2506"/>
            <a:ext cx="10515600" cy="52939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0310">
            <a:off x="3462130" y="1909145"/>
            <a:ext cx="5678226" cy="36153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6" y="799673"/>
            <a:ext cx="3946358" cy="2825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22" y="601579"/>
            <a:ext cx="3567957" cy="26710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84755">
            <a:off x="8655722" y="3327967"/>
            <a:ext cx="3094174" cy="34837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5" y="3769894"/>
            <a:ext cx="3946359" cy="294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2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232"/>
            <a:ext cx="10515600" cy="47324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Бал «Осенний Петербург»             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30" y="673773"/>
            <a:ext cx="4411579" cy="285549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198" y="417099"/>
            <a:ext cx="2855492" cy="33688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1076" y="3539292"/>
            <a:ext cx="2999872" cy="33167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3055" y="320847"/>
            <a:ext cx="2855490" cy="35613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10865" y="3416970"/>
            <a:ext cx="2999870" cy="35613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7883" y="2991855"/>
            <a:ext cx="2999871" cy="44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5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6359"/>
            <a:ext cx="10515600" cy="513346"/>
          </a:xfrm>
        </p:spPr>
        <p:txBody>
          <a:bodyPr>
            <a:normAutofit/>
          </a:bodyPr>
          <a:lstStyle/>
          <a:p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«Люблю тебя, Петра творенье !»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546" y="1684421"/>
            <a:ext cx="4435643" cy="35533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9" y="3745831"/>
            <a:ext cx="3561348" cy="28875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9" y="649705"/>
            <a:ext cx="3545305" cy="2757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009" y="649704"/>
            <a:ext cx="3184360" cy="30399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008" y="3876589"/>
            <a:ext cx="3264569" cy="275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5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232"/>
            <a:ext cx="10515600" cy="465221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Игра «Булыжная мостовая»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52572" y="1032718"/>
            <a:ext cx="6152152" cy="53219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" y="1283371"/>
            <a:ext cx="6087979" cy="4756485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 flipH="1">
            <a:off x="11113169" y="964935"/>
            <a:ext cx="176463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5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6212" y="312820"/>
            <a:ext cx="1367588" cy="208547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874" y="3344779"/>
            <a:ext cx="4459706" cy="340894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7309" y="3663118"/>
            <a:ext cx="3553332" cy="27562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084" y="112294"/>
            <a:ext cx="3617496" cy="3088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27" y="112296"/>
            <a:ext cx="4283242" cy="3088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" y="104274"/>
            <a:ext cx="3742824" cy="30961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29261" y="2975812"/>
            <a:ext cx="3312698" cy="424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309</Words>
  <Application>Microsoft Office PowerPoint</Application>
  <PresentationFormat>Широкоэкранный</PresentationFormat>
  <Paragraphs>36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                                    </vt:lpstr>
      <vt:lpstr>                                                                       Выставка «Наш Петербург»</vt:lpstr>
      <vt:lpstr>                                                                 Мини-музей</vt:lpstr>
      <vt:lpstr>                                                                    Лэпбук</vt:lpstr>
      <vt:lpstr>                                              Бал «Осенний Петербург»              </vt:lpstr>
      <vt:lpstr>                          Фотовыставка «Люблю тебя, Петра творенье !»</vt:lpstr>
      <vt:lpstr>                                                 Игра «Булыжная мостовая»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Авдеев</dc:creator>
  <cp:lastModifiedBy>Алексей Авдеев</cp:lastModifiedBy>
  <cp:revision>41</cp:revision>
  <dcterms:created xsi:type="dcterms:W3CDTF">2021-05-14T14:04:58Z</dcterms:created>
  <dcterms:modified xsi:type="dcterms:W3CDTF">2021-10-24T17:56:36Z</dcterms:modified>
</cp:coreProperties>
</file>