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73" r:id="rId4"/>
    <p:sldId id="272" r:id="rId5"/>
    <p:sldId id="257" r:id="rId6"/>
    <p:sldId id="258" r:id="rId7"/>
    <p:sldId id="266" r:id="rId8"/>
    <p:sldId id="271" r:id="rId9"/>
    <p:sldId id="265" r:id="rId10"/>
    <p:sldId id="279" r:id="rId11"/>
    <p:sldId id="259" r:id="rId12"/>
    <p:sldId id="278" r:id="rId13"/>
    <p:sldId id="280" r:id="rId14"/>
    <p:sldId id="260" r:id="rId15"/>
    <p:sldId id="261" r:id="rId16"/>
    <p:sldId id="276" r:id="rId17"/>
    <p:sldId id="281" r:id="rId18"/>
    <p:sldId id="262" r:id="rId19"/>
    <p:sldId id="267" r:id="rId20"/>
    <p:sldId id="270" r:id="rId21"/>
    <p:sldId id="282" r:id="rId22"/>
    <p:sldId id="263" r:id="rId23"/>
    <p:sldId id="274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753" autoAdjust="0"/>
  </p:normalViewPr>
  <p:slideViewPr>
    <p:cSldViewPr snapToGrid="0">
      <p:cViewPr varScale="1">
        <p:scale>
          <a:sx n="67" d="100"/>
          <a:sy n="67" d="100"/>
        </p:scale>
        <p:origin x="82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030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332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926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7612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936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113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622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501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910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8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96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248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260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285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625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571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785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070DF-1682-429D-8342-7B8200DCC058}" type="datetimeFigureOut">
              <a:rPr lang="ru-RU" smtClean="0"/>
              <a:t>21.05.2022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87F13-484C-4602-8813-7EDEFD5E8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4868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web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C0A2BE-ACB7-489C-9F15-FC2B12C96A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Благотворительные акции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C91B7C3-ED90-4F16-AEFA-D7268B098A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МДОУ Д/с №39</a:t>
            </a:r>
          </a:p>
          <a:p>
            <a:r>
              <a:rPr lang="ru-RU" dirty="0"/>
              <a:t>Воспитатель Кириллова Оксана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738160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36D178-6063-4D95-A017-A3D409F72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Благодарность от приюта «Верный пес»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361BB47-9647-4ECB-9F0B-A4CC7442D4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" y="1700213"/>
            <a:ext cx="8168639" cy="5157787"/>
          </a:xfrm>
        </p:spPr>
      </p:pic>
    </p:spTree>
    <p:extLst>
      <p:ext uri="{BB962C8B-B14F-4D97-AF65-F5344CB8AC3E}">
        <p14:creationId xmlns:p14="http://schemas.microsoft.com/office/powerpoint/2010/main" val="400021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A3611D-7C07-4787-B582-AF7956D18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Акция «Крышки добра»</a:t>
            </a:r>
            <a:br>
              <a:rPr lang="ru-RU" dirty="0"/>
            </a:br>
            <a:r>
              <a:rPr lang="ru-RU" dirty="0"/>
              <a:t>(беседа,сбор крышек)</a:t>
            </a:r>
            <a:br>
              <a:rPr lang="en-US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F45944D-E71C-410B-8FE5-CD6EC36997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886" y="0"/>
            <a:ext cx="4942114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9DE560-2B55-4650-97BF-2CA4F1CD90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34166"/>
            <a:ext cx="6583680" cy="502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02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5148D1-717B-41FD-AE40-CB6CC7548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Итог: Сбор крышек может стать доброй традицией для помощи больным детям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CEA9EEF-5D9F-426F-A7F9-D6656B6335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844" y="2692400"/>
            <a:ext cx="5617766" cy="3745178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CFA2B9-0352-4C0E-A0FC-4714A89693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5" y="2022285"/>
            <a:ext cx="4529137" cy="483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80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960BA8-D5D4-4D89-8332-9721C67A4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Акция «Засветись» изготовление брелоков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7D3A4B-6939-4C9E-85E2-187C048218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1" y="2133600"/>
            <a:ext cx="5760719" cy="44805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32F664-B673-44E5-BFFC-0F275F0E7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82" y="2133599"/>
            <a:ext cx="5425438" cy="463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70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7AE59-06B1-4CC7-AC73-DC58A47C6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Акция «Засветись»</a:t>
            </a:r>
            <a:r>
              <a:rPr lang="en-US" dirty="0"/>
              <a:t> </a:t>
            </a:r>
            <a:r>
              <a:rPr lang="ru-RU" dirty="0"/>
              <a:t>(Брелоки для бабушек и дедушек из Легенды)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A2BA60A-BC80-4881-9244-9E8AE6F87F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339" y="2164080"/>
            <a:ext cx="9613861" cy="4450080"/>
          </a:xfrm>
        </p:spPr>
      </p:pic>
    </p:spTree>
    <p:extLst>
      <p:ext uri="{BB962C8B-B14F-4D97-AF65-F5344CB8AC3E}">
        <p14:creationId xmlns:p14="http://schemas.microsoft.com/office/powerpoint/2010/main" val="658843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4E6882-3460-4D65-9A72-604BE07CE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«Подари улыбку» Концерт на День </a:t>
            </a:r>
            <a:r>
              <a:rPr lang="en-US" dirty="0"/>
              <a:t>    </a:t>
            </a:r>
            <a:r>
              <a:rPr lang="ru-RU" dirty="0"/>
              <a:t>пожилого человека в Легенде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DDBC55A-44F3-4F93-A349-8C83B33498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2103120"/>
            <a:ext cx="5429794" cy="460248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47E86B-A182-42F6-B17A-BD33ACAC6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057" y="2087700"/>
            <a:ext cx="6017623" cy="461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1644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C67FB1-88BA-4686-8237-1E0DA699A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1463"/>
            <a:ext cx="9048750" cy="1714500"/>
          </a:xfrm>
        </p:spPr>
        <p:txBody>
          <a:bodyPr/>
          <a:lstStyle/>
          <a:p>
            <a:r>
              <a:rPr lang="ru-RU" dirty="0"/>
              <a:t>Акция «Белые голуби»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8D18D8-B36F-45D6-9A68-02EBB18471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4338" y="2300288"/>
            <a:ext cx="5681662" cy="4000500"/>
          </a:xfrm>
        </p:spPr>
        <p:txBody>
          <a:bodyPr>
            <a:normAutofit/>
          </a:bodyPr>
          <a:lstStyle/>
          <a:p>
            <a:pPr algn="l"/>
            <a:r>
              <a:rPr lang="ru-RU" sz="3200" b="0" i="0" dirty="0">
                <a:effectLst/>
                <a:latin typeface="Times New Roman" panose="02020603050405020304" pitchFamily="18" charset="0"/>
              </a:rPr>
              <a:t>Белые голуби, - цвет чистоты!</a:t>
            </a:r>
            <a:br>
              <a:rPr lang="ru-RU" sz="3200" b="0" i="0" dirty="0">
                <a:effectLst/>
                <a:latin typeface="Times New Roman" panose="02020603050405020304" pitchFamily="18" charset="0"/>
              </a:rPr>
            </a:br>
            <a:r>
              <a:rPr lang="ru-RU" sz="3200" b="0" i="0" dirty="0">
                <a:effectLst/>
                <a:latin typeface="Times New Roman" panose="02020603050405020304" pitchFamily="18" charset="0"/>
              </a:rPr>
              <a:t>Белые голуби, - знак красоты!</a:t>
            </a:r>
            <a:br>
              <a:rPr lang="ru-RU" sz="3200" b="0" i="0" dirty="0">
                <a:effectLst/>
                <a:latin typeface="Times New Roman" panose="02020603050405020304" pitchFamily="18" charset="0"/>
              </a:rPr>
            </a:br>
            <a:r>
              <a:rPr lang="ru-RU" sz="3200" b="0" i="0" dirty="0">
                <a:effectLst/>
                <a:latin typeface="Times New Roman" panose="02020603050405020304" pitchFamily="18" charset="0"/>
              </a:rPr>
              <a:t>Белые голуби, - мир для души!</a:t>
            </a:r>
            <a:br>
              <a:rPr lang="ru-RU" sz="3200" b="0" i="0" dirty="0">
                <a:effectLst/>
                <a:latin typeface="Times New Roman" panose="02020603050405020304" pitchFamily="18" charset="0"/>
              </a:rPr>
            </a:br>
            <a:r>
              <a:rPr lang="ru-RU" sz="3200" b="0" i="0" dirty="0">
                <a:effectLst/>
                <a:latin typeface="Times New Roman" panose="02020603050405020304" pitchFamily="18" charset="0"/>
              </a:rPr>
              <a:t>Белые голуби, - птицы любви!</a:t>
            </a:r>
            <a:br>
              <a:rPr lang="ru-RU" sz="3200" b="0" i="0" dirty="0">
                <a:effectLst/>
                <a:latin typeface="Times New Roman" panose="02020603050405020304" pitchFamily="18" charset="0"/>
              </a:rPr>
            </a:br>
            <a:r>
              <a:rPr lang="ru-RU" sz="3200" b="0" i="0" dirty="0">
                <a:effectLst/>
                <a:latin typeface="Times New Roman" panose="02020603050405020304" pitchFamily="18" charset="0"/>
              </a:rPr>
              <a:t>Белые голуби счастье несите,</a:t>
            </a:r>
            <a:br>
              <a:rPr lang="ru-RU" sz="3200" b="0" i="0" dirty="0">
                <a:effectLst/>
                <a:latin typeface="Times New Roman" panose="02020603050405020304" pitchFamily="18" charset="0"/>
              </a:rPr>
            </a:br>
            <a:r>
              <a:rPr lang="ru-RU" sz="3200" b="0" i="0" dirty="0">
                <a:effectLst/>
                <a:latin typeface="Times New Roman" panose="02020603050405020304" pitchFamily="18" charset="0"/>
              </a:rPr>
              <a:t>Радость и мир всем людям дарите!</a:t>
            </a:r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7A43CA-7AF1-4FB7-ACF1-DE17D56263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800" y="2300288"/>
            <a:ext cx="5122862" cy="428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8164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C23C16-EDAA-4E51-9CF9-24ABA593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Акция «Белые голуби»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F296DBB-AFED-47D6-B85E-B3F1D6C0F7F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8" y="2815084"/>
            <a:ext cx="4697412" cy="2642294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2E9E47C1-404E-464E-9A11-B47815ED279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350" y="2814191"/>
            <a:ext cx="4700588" cy="2644080"/>
          </a:xfrm>
        </p:spPr>
      </p:pic>
    </p:spTree>
    <p:extLst>
      <p:ext uri="{BB962C8B-B14F-4D97-AF65-F5344CB8AC3E}">
        <p14:creationId xmlns:p14="http://schemas.microsoft.com/office/powerpoint/2010/main" val="7340205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E0286C-C297-4E16-BCE3-A18A37EEF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Подарок ветерану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F567AA0-E78F-4D99-B9BC-A4A1090997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9" y="2387599"/>
            <a:ext cx="4242203" cy="354806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A8DE62D-65B7-4DBB-8B00-5B9A2E785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988" y="2387599"/>
            <a:ext cx="3989187" cy="35480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802C5EC-7F46-415B-82EE-98626A114B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890" y="2387599"/>
            <a:ext cx="3821340" cy="354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484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6E40BB-AF19-4BEE-8EC6-CF403A5ED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713359" cy="1319412"/>
          </a:xfrm>
        </p:spPr>
        <p:txBody>
          <a:bodyPr/>
          <a:lstStyle/>
          <a:p>
            <a:r>
              <a:rPr lang="ru-RU" dirty="0"/>
              <a:t>Возложение цветов  на День Победы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1E48EBC-5ACD-47CC-807D-3B89304374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" y="1834166"/>
            <a:ext cx="5935980" cy="4840954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AC34F7-077D-41C7-9216-18463356DB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220" y="1834163"/>
            <a:ext cx="5699760" cy="484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779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A450A1-FBEF-4B5A-8377-C75962E6C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социально-нравственного воспитания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5E613F-D4D5-41EC-A3DC-029A79454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Arimo"/>
              </a:rPr>
              <a:t>формирование нравственного сознания;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Arimo"/>
              </a:rPr>
              <a:t>- социальных эмоций, нравственных чувств и отношений к разным сторонам социального окружения;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Arimo"/>
              </a:rPr>
              <a:t>- нравственных качеств и активности их проявления в деятельности и поступках;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Arimo"/>
              </a:rPr>
              <a:t>- доброжелательных взаимоотношений, начал коллективизма и коллективистской направленности личности дошкольника;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Arimo"/>
              </a:rPr>
              <a:t>- воспитание полезных навыков и привычек поведения.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4486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924C66-35D7-43D0-95C9-6079A4C8E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Акции к Дню победы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5678BA9-BAE3-4B22-B24A-788AFD5EE9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30" y="1719352"/>
            <a:ext cx="5943597" cy="5001488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B03E13-5FDD-472E-8BD0-EAD3545984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773323"/>
            <a:ext cx="5050970" cy="5918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88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DC617C-68EC-4B1A-BF6B-9F569E8AE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Акции к Дню Победы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EFDCB39-5D62-48FD-AE45-5AC960371D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79" y="2103120"/>
            <a:ext cx="5261651" cy="457200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7427C2B2-9874-4DFB-BF2C-2CE19EEF44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069" y="2103120"/>
            <a:ext cx="5261651" cy="4541520"/>
          </a:xfrm>
        </p:spPr>
      </p:pic>
    </p:spTree>
    <p:extLst>
      <p:ext uri="{BB962C8B-B14F-4D97-AF65-F5344CB8AC3E}">
        <p14:creationId xmlns:p14="http://schemas.microsoft.com/office/powerpoint/2010/main" val="23629153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A5FD36-D091-4E16-8968-510C48F46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Концерт к Дню победы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F7D4EC4-C458-428E-A399-04933F2ADE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640" y="2133600"/>
            <a:ext cx="8221541" cy="4450080"/>
          </a:xfrm>
        </p:spPr>
      </p:pic>
    </p:spTree>
    <p:extLst>
      <p:ext uri="{BB962C8B-B14F-4D97-AF65-F5344CB8AC3E}">
        <p14:creationId xmlns:p14="http://schemas.microsoft.com/office/powerpoint/2010/main" val="830786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97FF68-D7A3-48A0-B268-12B6F126D55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67175" y="365125"/>
            <a:ext cx="8124825" cy="506413"/>
          </a:xfrm>
        </p:spPr>
        <p:txBody>
          <a:bodyPr>
            <a:normAutofit fontScale="90000"/>
          </a:bodyPr>
          <a:lstStyle/>
          <a:p>
            <a:r>
              <a:rPr lang="ru-RU" dirty="0"/>
              <a:t>Используемая литература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58109C-2317-4948-84BD-45A9502EFF5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871538"/>
            <a:ext cx="11887200" cy="5621337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Литература: Ахновская С. М., Савина Н. И. Воспитание отзывчивости в контексте концепции организации волонтерского движения // Концепции и практические подходы в работе добровольцев и волонтеров: XVIII межрег. научно-практ. конф. (Старый Оскол, 27 марта 2018). Старый Оскол, 2018. — С. 218–221. Киселева Н. А., Смирнова Т. В. Организация волонтерской деятельности в дошкольной образовательной организации // Молодой ученый, 2016. № 12–6 (116). — С. 43–47. Кусик Ю. С., Савельева М. С. Добрый дела и формирование личности дошкольника// Концепции и практические подходы в работе добровольцев и волонтеров: XVIII межрег. научно-практ. конф. (Старый Оскол, 27 марта 2018). Белгород, 2018. — С. 154–155. Мартынова А. И. Методические аспекты приобщения дошкольников к социальной активности в процессе реализации образовательного проекта благотворительного фонда // Инициативы XXI века, 2016. № 3–4. — С. 105–106. Философский словарь. М.: Палимпсест, Издательство «Этерна». Андре Конт-Спонвиль. 2012. Бажина У. Н. Мотивы благотворительного поведения дошкольников // BAIKAL RESEARCH JOURNAL, 2015. Т. 6, № 2. — С. 2. 2018 год в России объявлен Годом добровольца и волонтера [электронный ресурс] // Режим доступа: https://www.1tv.ru/news/2017–12–06/337471–2018_god_v_rossii_ob_yavlen_godom_dobrovoltsa_i_volontera (08.10.2019) Мельникова Е. А. Социализация старших дошкольников на этапе подготовки их к школьному обучению // Вестник Бурятского государственного университета. Педагогика. Филология. Философия, 2009. № 15. — С. 188. Основные термины (генерируются автоматически): благотворительная деятельность, ребенок, современное общество, акция, благотворительность, гражданская позиция, действие, детский сад, Россия, собственный опыт.</a:t>
            </a:r>
            <a:br>
              <a:rPr lang="ru-RU" sz="16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Сиверская, Е. С. Участие дошкольников в благотворительной деятельности как форма социально-нравственного воспитания / Е. С. Сиверская, И. М. Дубовицкая, Н. С. Зинзиверь. — Текст : непосредственный // Образование и воспитание. — 2019. — № 6 (26). — С. 11-13. — URL: https://moluch.ru/th/4/archive/146/4586/ (дата обращения: 07.04.2022).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17032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03E9F4-E435-4DD3-B67F-8F4E130B9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благотворителных акций в ДОУ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386F44-90A4-4A81-9EF8-E5D7D09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формировать активную жизненную позицию, воспитывать положительные моральные качества — неравнодушие, участливость,милосердие</a:t>
            </a:r>
          </a:p>
          <a:p>
            <a:r>
              <a:rPr lang="ru-RU" sz="32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Формировать с</a:t>
            </a:r>
            <a:r>
              <a:rPr lang="ru-RU" sz="32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оциальную ответственность и значимость для общества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8498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C319A1-3F58-4329-935C-5AC8837285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85812" y="752475"/>
            <a:ext cx="8828087" cy="1081088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Предметом благотворительности и  «</a:t>
            </a: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милосердия –является </a:t>
            </a:r>
            <a:r>
              <a:rPr lang="ru-RU" sz="28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источник нравственности. </a:t>
            </a:r>
            <a:endParaRPr lang="ru-RU" sz="2800" dirty="0"/>
          </a:p>
        </p:txBody>
      </p:sp>
      <p:pic>
        <p:nvPicPr>
          <p:cNvPr id="6" name="Объект 4">
            <a:extLst>
              <a:ext uri="{FF2B5EF4-FFF2-40B4-BE49-F238E27FC236}">
                <a16:creationId xmlns:a16="http://schemas.microsoft.com/office/drawing/2014/main" id="{4E1769CA-C02C-4317-B4A2-757F5BD732A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2" y="2000250"/>
            <a:ext cx="9786937" cy="4614863"/>
          </a:xfrm>
        </p:spPr>
      </p:pic>
    </p:spTree>
    <p:extLst>
      <p:ext uri="{BB962C8B-B14F-4D97-AF65-F5344CB8AC3E}">
        <p14:creationId xmlns:p14="http://schemas.microsoft.com/office/powerpoint/2010/main" val="2211796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503D74-0F0F-41D8-A24A-AE3E89333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Акция - Покормите птиц зимой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91162C-F767-4E1C-B8F9-5AC9C9B71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148888" cy="396081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 этап акции- Изготовление макета дерева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359711-96B3-4968-8AC6-39A6CAC9C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496" y="2320290"/>
            <a:ext cx="8316686" cy="434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28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CD63E7-5576-42CE-A091-BC772C31B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Изготовление кормушки</a:t>
            </a: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6C5B95-9395-4E7D-AFD1-388EAA9B71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2 этап Работа совместно с родителями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DC85E3-FDF4-45FE-8DFC-067F3C0AD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244" y="2786064"/>
            <a:ext cx="9010436" cy="395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823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184FD3-F821-4E4F-B31B-1E6FF4899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3этап</a:t>
            </a:r>
            <a:r>
              <a:rPr lang="ru-RU" dirty="0"/>
              <a:t>. Кормушки – подарок в «Легенду»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1C14501-07F5-4A67-A2EC-95C61EE2C8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2133600"/>
            <a:ext cx="9326880" cy="4724400"/>
          </a:xfrm>
        </p:spPr>
      </p:pic>
    </p:spTree>
    <p:extLst>
      <p:ext uri="{BB962C8B-B14F-4D97-AF65-F5344CB8AC3E}">
        <p14:creationId xmlns:p14="http://schemas.microsoft.com/office/powerpoint/2010/main" val="686862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2349C6-1AB2-4CD1-A38F-9A565226C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Акция – Посади дерево</a:t>
            </a:r>
            <a:r>
              <a:rPr lang="ru-RU" sz="2800" dirty="0"/>
              <a:t>.(Работа совместно с родителями)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58435FC-8139-426C-9DA1-E56C8D930E6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49" y="1370014"/>
            <a:ext cx="6962776" cy="4117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8ED5ED-015A-4ED7-A274-2200730B8D6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597151"/>
            <a:ext cx="5953125" cy="41179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3545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5837A2-1CAD-46F2-82EB-8EC1FDCC4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Помощь приюту «Верный пес»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86839DC-2415-4458-9F1E-458375EDCD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774" y="2064411"/>
            <a:ext cx="5462506" cy="479358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599434D-FC9D-4A3E-94BF-B83745F063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4" y="2064412"/>
            <a:ext cx="5473336" cy="479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51291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307</TotalTime>
  <Words>702</Words>
  <Application>Microsoft Office PowerPoint</Application>
  <PresentationFormat>Широкоэкранный</PresentationFormat>
  <Paragraphs>36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Arimo</vt:lpstr>
      <vt:lpstr>Calibri</vt:lpstr>
      <vt:lpstr>Times New Roman</vt:lpstr>
      <vt:lpstr>Trebuchet MS</vt:lpstr>
      <vt:lpstr>Берлин</vt:lpstr>
      <vt:lpstr>Благотворительные акции</vt:lpstr>
      <vt:lpstr>Задачи социально-нравственного воспитания</vt:lpstr>
      <vt:lpstr>Задачи благотворителных акций в ДОУ</vt:lpstr>
      <vt:lpstr>Предметом благотворительности и  «милосердия –является источник нравственности. </vt:lpstr>
      <vt:lpstr>Акция - Покормите птиц зимой</vt:lpstr>
      <vt:lpstr>Изготовление кормушки</vt:lpstr>
      <vt:lpstr>3этап. Кормушки – подарок в «Легенду»</vt:lpstr>
      <vt:lpstr>Акция – Посади дерево.(Работа совместно с родителями)</vt:lpstr>
      <vt:lpstr>Помощь приюту «Верный пес»</vt:lpstr>
      <vt:lpstr>Благодарность от приюта «Верный пес»</vt:lpstr>
      <vt:lpstr>Акция «Крышки добра» (беседа,сбор крышек) </vt:lpstr>
      <vt:lpstr>Итог: Сбор крышек может стать доброй традицией для помощи больным детям</vt:lpstr>
      <vt:lpstr>Акция «Засветись» изготовление брелоков</vt:lpstr>
      <vt:lpstr>Акция «Засветись» (Брелоки для бабушек и дедушек из Легенды)</vt:lpstr>
      <vt:lpstr>«Подари улыбку» Концерт на День     пожилого человека в Легенде</vt:lpstr>
      <vt:lpstr>Акция «Белые голуби»</vt:lpstr>
      <vt:lpstr>Акция «Белые голуби»</vt:lpstr>
      <vt:lpstr>Подарок ветерану</vt:lpstr>
      <vt:lpstr>Возложение цветов  на День Победы</vt:lpstr>
      <vt:lpstr>Акции к Дню победы</vt:lpstr>
      <vt:lpstr>Акции к Дню Победы</vt:lpstr>
      <vt:lpstr>Концерт к Дню победы</vt:lpstr>
      <vt:lpstr>Используемая литература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Благотворительные акции</dc:title>
  <dc:creator>Владимир Кириллов</dc:creator>
  <cp:lastModifiedBy>Владимир Кириллов</cp:lastModifiedBy>
  <cp:revision>22</cp:revision>
  <dcterms:created xsi:type="dcterms:W3CDTF">2022-03-24T15:37:53Z</dcterms:created>
  <dcterms:modified xsi:type="dcterms:W3CDTF">2022-05-21T07:33:55Z</dcterms:modified>
</cp:coreProperties>
</file>