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74" r:id="rId2"/>
    <p:sldId id="256" r:id="rId3"/>
    <p:sldId id="272" r:id="rId4"/>
    <p:sldId id="260" r:id="rId5"/>
    <p:sldId id="259" r:id="rId6"/>
    <p:sldId id="257" r:id="rId7"/>
    <p:sldId id="258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3"/>
    <p:restoredTop sz="94643"/>
  </p:normalViewPr>
  <p:slideViewPr>
    <p:cSldViewPr snapToGrid="0">
      <p:cViewPr varScale="1">
        <p:scale>
          <a:sx n="59" d="100"/>
          <a:sy n="59" d="100"/>
        </p:scale>
        <p:origin x="90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3BD14-01F2-D64D-BE80-119927F8EF4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53512-7191-724C-AB6F-48DC1FCDB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15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53512-7191-724C-AB6F-48DC1FCDBEB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02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53512-7191-724C-AB6F-48DC1FCDBEB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870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11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13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09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103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300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30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7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10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81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16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65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4E1DF-D95E-7343-8937-D0315836FA5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08E3-9CA8-E840-8F89-B1ABC709B8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0862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22301-10E6-4296-9739-F5F67D916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6" y="1407205"/>
            <a:ext cx="11691257" cy="4043589"/>
          </a:xfrm>
        </p:spPr>
        <p:txBody>
          <a:bodyPr>
            <a:noAutofit/>
          </a:bodyPr>
          <a:lstStyle/>
          <a:p>
            <a:r>
              <a:rPr lang="ru-RU" sz="20000" dirty="0"/>
              <a:t>27 января</a:t>
            </a:r>
          </a:p>
        </p:txBody>
      </p:sp>
    </p:spTree>
    <p:extLst>
      <p:ext uri="{BB962C8B-B14F-4D97-AF65-F5344CB8AC3E}">
        <p14:creationId xmlns:p14="http://schemas.microsoft.com/office/powerpoint/2010/main" val="1111394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4062A-266F-8B32-11A0-079D8723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A9DA97-3021-0D35-AAD1-AEDBEBDF25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37" y="182562"/>
            <a:ext cx="12098525" cy="6492875"/>
          </a:xfrm>
        </p:spPr>
      </p:pic>
    </p:spTree>
    <p:extLst>
      <p:ext uri="{BB962C8B-B14F-4D97-AF65-F5344CB8AC3E}">
        <p14:creationId xmlns:p14="http://schemas.microsoft.com/office/powerpoint/2010/main" val="329733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2CF384-64A1-56AB-374C-E04BA4800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013F909-A135-4E71-5F63-C46BA1C43F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383" y="0"/>
            <a:ext cx="10313233" cy="6862988"/>
          </a:xfrm>
        </p:spPr>
      </p:pic>
    </p:spTree>
    <p:extLst>
      <p:ext uri="{BB962C8B-B14F-4D97-AF65-F5344CB8AC3E}">
        <p14:creationId xmlns:p14="http://schemas.microsoft.com/office/powerpoint/2010/main" val="3802462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8BEEFC-4161-7BAF-139C-70B8B7202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2D39B5-1385-0640-0BB9-C45FF69CB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9128" y="-6295"/>
            <a:ext cx="9533743" cy="6864295"/>
          </a:xfrm>
        </p:spPr>
      </p:pic>
    </p:spTree>
    <p:extLst>
      <p:ext uri="{BB962C8B-B14F-4D97-AF65-F5344CB8AC3E}">
        <p14:creationId xmlns:p14="http://schemas.microsoft.com/office/powerpoint/2010/main" val="3282173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7D5A9-4E6E-3F1F-6E4E-5D428D717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52C604-488E-CD0D-4DB0-45AECD4509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648" y="-7351"/>
            <a:ext cx="9618704" cy="6865351"/>
          </a:xfrm>
        </p:spPr>
      </p:pic>
    </p:spTree>
    <p:extLst>
      <p:ext uri="{BB962C8B-B14F-4D97-AF65-F5344CB8AC3E}">
        <p14:creationId xmlns:p14="http://schemas.microsoft.com/office/powerpoint/2010/main" val="2629420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54BEC-0799-D243-EC8A-30C49014A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801D7F-5C00-C690-07F0-768D8A4351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107" y="0"/>
            <a:ext cx="8939893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7538"/>
            <a:ext cx="4254343" cy="580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15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6BB78-B400-D03D-27C1-0A0C3E6B6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4F742A-77B0-601C-16A7-0DFE960E07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0862" y="0"/>
            <a:ext cx="10261138" cy="684075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2584"/>
            <a:ext cx="3719146" cy="544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95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A69D7-1DED-24CA-B120-D1EF3F655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154D57-8983-6A61-950E-D8485BD85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4019" y="0"/>
            <a:ext cx="9203961" cy="6872292"/>
          </a:xfrm>
        </p:spPr>
      </p:pic>
    </p:spTree>
    <p:extLst>
      <p:ext uri="{BB962C8B-B14F-4D97-AF65-F5344CB8AC3E}">
        <p14:creationId xmlns:p14="http://schemas.microsoft.com/office/powerpoint/2010/main" val="3919761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D4AC8-9C4F-E8F0-E811-81FE59A15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BB5849-DA72-5D3A-7120-3D5C2405B4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603" y="0"/>
            <a:ext cx="10656793" cy="6858000"/>
          </a:xfrm>
        </p:spPr>
      </p:pic>
    </p:spTree>
    <p:extLst>
      <p:ext uri="{BB962C8B-B14F-4D97-AF65-F5344CB8AC3E}">
        <p14:creationId xmlns:p14="http://schemas.microsoft.com/office/powerpoint/2010/main" val="3509798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108" y="26417"/>
            <a:ext cx="9284678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56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10"/>
            <a:ext cx="10218345" cy="6846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018" y="4290327"/>
            <a:ext cx="4568982" cy="2567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9560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349DF-8739-2C0C-C046-7CFD7B9B0B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450FE4-C071-EF1F-E6AD-9339F74D7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30CD12-BD5E-81DD-A198-0AEF71591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031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0414938" y="-196720"/>
            <a:ext cx="3866316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Дети в санках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B9CA1E8B-034D-448D-B665-1C21F64833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10643" y="843643"/>
            <a:ext cx="2737757" cy="273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CB90C4-D11A-490A-BF95-AA9AAB25C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9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1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37014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F9785-F136-61D2-FAD8-0058E99D8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7585AED-1106-07CD-D8D1-3645E9A9F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04054" y="-97555"/>
            <a:ext cx="4887946" cy="4929020"/>
          </a:xfrm>
        </p:spPr>
      </p:pic>
    </p:spTree>
    <p:extLst>
      <p:ext uri="{BB962C8B-B14F-4D97-AF65-F5344CB8AC3E}">
        <p14:creationId xmlns:p14="http://schemas.microsoft.com/office/powerpoint/2010/main" val="1452485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73DD0-E494-E3F4-0793-548CA3F7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5E9CE96-A737-6C65-68CD-C17B903A6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8614" y="0"/>
            <a:ext cx="10465186" cy="6867778"/>
          </a:xfrm>
        </p:spPr>
      </p:pic>
    </p:spTree>
    <p:extLst>
      <p:ext uri="{BB962C8B-B14F-4D97-AF65-F5344CB8AC3E}">
        <p14:creationId xmlns:p14="http://schemas.microsoft.com/office/powerpoint/2010/main" val="2729426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5582F-AF36-9A93-46CE-9FC0E37B5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380AAF-5994-5875-8A37-9C42E6998B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925987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867C8-F380-F3A0-D373-A51F7560B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CF6525-94DE-BDFB-4C92-6B230DCC92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9373" y="0"/>
            <a:ext cx="10613254" cy="6858000"/>
          </a:xfrm>
        </p:spPr>
      </p:pic>
    </p:spTree>
    <p:extLst>
      <p:ext uri="{BB962C8B-B14F-4D97-AF65-F5344CB8AC3E}">
        <p14:creationId xmlns:p14="http://schemas.microsoft.com/office/powerpoint/2010/main" val="4224906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29816-7D92-5EBE-7B03-4E99B169D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50BD91-4B26-43C8-BDF3-EFDC09FF74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0"/>
            <a:ext cx="10210800" cy="6860382"/>
          </a:xfrm>
        </p:spPr>
      </p:pic>
    </p:spTree>
    <p:extLst>
      <p:ext uri="{BB962C8B-B14F-4D97-AF65-F5344CB8AC3E}">
        <p14:creationId xmlns:p14="http://schemas.microsoft.com/office/powerpoint/2010/main" val="3413536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4F448-36BF-75FF-78FD-65198995F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B0734C-0851-276E-0532-A872B3216C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2544" y="0"/>
            <a:ext cx="4706911" cy="6858642"/>
          </a:xfrm>
        </p:spPr>
      </p:pic>
    </p:spTree>
    <p:extLst>
      <p:ext uri="{BB962C8B-B14F-4D97-AF65-F5344CB8AC3E}">
        <p14:creationId xmlns:p14="http://schemas.microsoft.com/office/powerpoint/2010/main" val="2997066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7</Words>
  <Application>Microsoft Office PowerPoint</Application>
  <PresentationFormat>Широкоэкранный</PresentationFormat>
  <Paragraphs>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27 января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ФЭШ</cp:lastModifiedBy>
  <cp:revision>11</cp:revision>
  <dcterms:created xsi:type="dcterms:W3CDTF">2024-01-24T18:29:02Z</dcterms:created>
  <dcterms:modified xsi:type="dcterms:W3CDTF">2024-01-29T06:14:00Z</dcterms:modified>
</cp:coreProperties>
</file>