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66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51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351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751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94018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938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84459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1195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9486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224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06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770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514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02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52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161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298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048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788C89F-310D-4CF4-BE4C-28FD165715B5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E1423E7-FBED-42D9-8695-E5649C3966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121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29128" y="0"/>
            <a:ext cx="9533744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учреждение дополнительного образования «Детско-юношеская спортивная школа им. дважды Героя Советского Союза В.Н. Леонова»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занятие по плаванию в условиях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мелководного бассейна для детей с ОВЗ</a:t>
            </a: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поисках русалочки Ариэль</a:t>
            </a:r>
          </a:p>
          <a:p>
            <a:pPr algn="ctr"/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тренер-преподаватель </a:t>
            </a: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Забелина Татьяна Сергеевна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Полярный 2023 г.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142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65561" y="157874"/>
            <a:ext cx="477686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-Улучшение координации; 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Снятие физического 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-эмоционального перенапряжения;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у детей зрительную память, внимание;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мелкую моторику, ловкость, самостоятельность, речь, память;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 общему оздоровлению и закаливанию детского организма, развитию детей;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смелость, самостоятельность, дружеские отношения, организованность.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9692" y="157874"/>
            <a:ext cx="453702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Подготовить детей к участию в занятии;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Снизить эмоциональное напряжение, заинтересовать детей и вызвать желание выполнить работу;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Способствовать развитию самосознания, развивать коммуникативные навыки,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удовлетворять потребность детей в общении, коллективном сотрудничестве;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Снятие общего спастического напряжения, растяжение мышц;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Поддержать желание заниматься плаванием.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871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45" y="3141220"/>
            <a:ext cx="10496550" cy="333375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424065" y="258341"/>
            <a:ext cx="867930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занятия</a:t>
            </a:r>
          </a:p>
          <a:p>
            <a:pPr algn="ctr"/>
            <a:endParaRPr lang="ru-RU" sz="36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Этап «Приветствие» 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Этап «Подготовка к работе»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Этап «Практическая работа»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Этап «Подведение итогов»</a:t>
            </a:r>
            <a:endParaRPr lang="ru-RU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496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moveplay.ru/upload/iblock/df1/df16f3c6161963bb8d0e20cdba15483f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380" y="2707429"/>
            <a:ext cx="3607849" cy="280059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2.depositphotos.com/1003821/11220/i/950/depositphotos_112202166-stock-photo-beautiful-nice-shell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6999" y="2683169"/>
            <a:ext cx="4067331" cy="271155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703" y="3983251"/>
            <a:ext cx="4595304" cy="259634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24852" y="177020"/>
            <a:ext cx="1163236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приемы: сюрпризный момент, музыка, объяснение, показ, указания, загадывание загадок, оформление бортиков бассейна морскими атрибутами.</a:t>
            </a:r>
          </a:p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Оборудование: Обручи разного диаметра и цвета, мячики пластмассовые, цветные камушки, морские ракушки, карточки с загадками для тренера, музыкальное сопровождение.</a:t>
            </a:r>
          </a:p>
        </p:txBody>
      </p:sp>
      <p:pic>
        <p:nvPicPr>
          <p:cNvPr id="1032" name="Picture 8" descr="https://cdn1.ozone.ru/multimedia/10257066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09849"/>
            <a:ext cx="3971492" cy="236974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836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6"/>
          <a:stretch/>
        </p:blipFill>
        <p:spPr>
          <a:xfrm>
            <a:off x="-207639" y="-143320"/>
            <a:ext cx="4876800" cy="378117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93"/>
          <a:stretch/>
        </p:blipFill>
        <p:spPr>
          <a:xfrm>
            <a:off x="2910316" y="2047068"/>
            <a:ext cx="5097206" cy="362444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3" t="20262"/>
          <a:stretch/>
        </p:blipFill>
        <p:spPr>
          <a:xfrm>
            <a:off x="7525062" y="3119203"/>
            <a:ext cx="4666938" cy="388869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TextBox 8"/>
          <p:cNvSpPr txBox="1"/>
          <p:nvPr/>
        </p:nvSpPr>
        <p:spPr>
          <a:xfrm>
            <a:off x="3930291" y="1740681"/>
            <a:ext cx="3936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Погружение в воду до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плеч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25717" y="2812816"/>
            <a:ext cx="4865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Погружение в воду до подбородка</a:t>
            </a:r>
          </a:p>
        </p:txBody>
      </p:sp>
    </p:spTree>
    <p:extLst>
      <p:ext uri="{BB962C8B-B14F-4D97-AF65-F5344CB8AC3E}">
        <p14:creationId xmlns:p14="http://schemas.microsoft.com/office/powerpoint/2010/main" val="2374653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432" y="2437774"/>
            <a:ext cx="3938666" cy="393866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906" y="230832"/>
            <a:ext cx="3777521" cy="3777521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5"/>
          <a:stretch/>
        </p:blipFill>
        <p:spPr>
          <a:xfrm>
            <a:off x="5651291" y="2962431"/>
            <a:ext cx="3256613" cy="389244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652" y="580868"/>
            <a:ext cx="3713813" cy="371381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7" name="TextBox 6"/>
          <p:cNvSpPr txBox="1"/>
          <p:nvPr/>
        </p:nvSpPr>
        <p:spPr>
          <a:xfrm>
            <a:off x="656229" y="2437774"/>
            <a:ext cx="19429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Ротик в воде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5408" y="0"/>
            <a:ext cx="2586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Носик спрятался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01194" y="6278286"/>
            <a:ext cx="35250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Глазки смотрят из воды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81094" y="580868"/>
            <a:ext cx="12554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 нет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349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9925" y="1978840"/>
            <a:ext cx="8628116" cy="539257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2087" r="37857"/>
          <a:stretch/>
        </p:blipFill>
        <p:spPr>
          <a:xfrm>
            <a:off x="-350057" y="-1"/>
            <a:ext cx="4877087" cy="432965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t="1793" r="29740"/>
          <a:stretch/>
        </p:blipFill>
        <p:spPr>
          <a:xfrm>
            <a:off x="8082419" y="1244184"/>
            <a:ext cx="4109581" cy="57524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883" y="703631"/>
            <a:ext cx="4715683" cy="560486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975722" y="3506065"/>
            <a:ext cx="2145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Очистим воду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0182" y="472798"/>
            <a:ext cx="1569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Звездочка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62566" y="1517175"/>
            <a:ext cx="34786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Освобожденная Ариэль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421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4618" y="1465369"/>
            <a:ext cx="1076293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Для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поставленных задач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использованы все группы методов (наглядный, словесный, практический, игровой) и приёмов.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Таким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содержание занятия,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приёмы, средства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позволило обеспечить активность, высокую работоспособность, удержать внимание и интерес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поддержать положительный эмоциональный настрой, что в свою очередь способствовало повышению её результативности и успешному решению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70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7" r="12222"/>
          <a:stretch/>
        </p:blipFill>
        <p:spPr>
          <a:xfrm>
            <a:off x="389744" y="419725"/>
            <a:ext cx="4182256" cy="68580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TextBox 3"/>
          <p:cNvSpPr txBox="1"/>
          <p:nvPr/>
        </p:nvSpPr>
        <p:spPr>
          <a:xfrm>
            <a:off x="3387777" y="2008682"/>
            <a:ext cx="83715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552630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161</TotalTime>
  <Words>217</Words>
  <Application>Microsoft Office PowerPoint</Application>
  <PresentationFormat>Широкоэкранный</PresentationFormat>
  <Paragraphs>53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СОК "Каскад"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Екатерина</cp:lastModifiedBy>
  <cp:revision>20</cp:revision>
  <dcterms:created xsi:type="dcterms:W3CDTF">2019-12-17T11:03:28Z</dcterms:created>
  <dcterms:modified xsi:type="dcterms:W3CDTF">2023-10-31T09:24:21Z</dcterms:modified>
</cp:coreProperties>
</file>