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60" r:id="rId3"/>
    <p:sldId id="267" r:id="rId4"/>
    <p:sldId id="266" r:id="rId5"/>
    <p:sldId id="258" r:id="rId6"/>
    <p:sldId id="265" r:id="rId7"/>
    <p:sldId id="263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1312452-0CE8-433E-8992-8905BDDB821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D187384-A35E-4BA4-9037-0911C82138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5" y="692696"/>
            <a:ext cx="4536504" cy="38164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Развитие </a:t>
            </a:r>
            <a:r>
              <a:rPr lang="en-US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STEM-</a:t>
            </a:r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компетенций детей в младшей группе в процессе  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LEGO</a:t>
            </a:r>
            <a:r>
              <a:rPr lang="ru-RU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 – конструирования</a:t>
            </a:r>
            <a:r>
              <a:rPr lang="ru-RU" b="1" dirty="0">
                <a:solidFill>
                  <a:srgbClr val="00B050"/>
                </a:solidFill>
                <a:latin typeface="Arial Black" panose="020B0A04020102020204" pitchFamily="34" charset="0"/>
              </a:rPr>
              <a:t/>
            </a:r>
            <a:br>
              <a:rPr lang="ru-RU" b="1" dirty="0">
                <a:solidFill>
                  <a:srgbClr val="00B050"/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35331"/>
            <a:ext cx="3024336" cy="296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796" y="492268"/>
            <a:ext cx="3575604" cy="73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image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17" y="3918817"/>
            <a:ext cx="2664297" cy="269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3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96752"/>
            <a:ext cx="74294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STEAM-образование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данный момент является один из основных мировых трендов. Оно основано  на использовании  прикладного подхода, а также на слиянии всех пяти направлений в единую схему развития.</a:t>
            </a:r>
          </a:p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СТЕМ- образование в дошкольном образовании?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комплексное обучение, которое включает в себя одновременное исследование базовых принципов точных наук.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учатся видеть взаимосвязь происходящих событий, лучше начинают понимать принципы логики и в процессе создания собственных моделей открывают для себя что-то новое и оригинальное. Комплексный подход способствует развитию их любознательности и вовлечению в образовательный процесс.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STEM образования в ДОУ помогает детям научиться быстро ориентироваться в потоке информации и реализовывать полученные знания на практике. Дошкольники приобретают дополнительные практические навыки и умения, которые достаточно востребованы в современной жизни.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Увлекательные занятия в виде игр позволяют раскрыть творческий потенциал ребенка</a:t>
            </a:r>
          </a:p>
          <a:p>
            <a:pPr algn="ctr"/>
            <a:endParaRPr lang="ru-RU" sz="1400" dirty="0"/>
          </a:p>
        </p:txBody>
      </p:sp>
      <p:pic>
        <p:nvPicPr>
          <p:cNvPr id="3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5189354"/>
            <a:ext cx="2024608" cy="1518456"/>
          </a:xfrm>
          <a:prstGeom prst="rect">
            <a:avLst/>
          </a:prstGeom>
        </p:spPr>
      </p:pic>
      <p:pic>
        <p:nvPicPr>
          <p:cNvPr id="4" name="Picture 8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38498"/>
            <a:ext cx="4968552" cy="102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5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764703"/>
            <a:ext cx="65527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технологии «STEAM» в дошкольном образовании активизирует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и родителей в направлении творческой инновационной продуктивной деятельности, работе с электронными интерактивными образовательными ресурсами, развитие творческого и оперативного мышления, в создание мультипликации – ведет в ногу со временем. Наши дошкольники должны быть готовы к школьным инновациям, созданию проектов и умению реализовывать их в реальности. STEAM-технологии позволят педагогам вырастить поколение успешных исследователей, изобретателей, учёных, технологов, художников и математиков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238" y="3933056"/>
            <a:ext cx="4347483" cy="267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484784"/>
            <a:ext cx="64807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огружение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STEAM-среду можно начать с конструирования, в рамках которого воспитанники, используя элементы из различных материалов (дерево, бумага, металл, пластик), приобретут элементарные технические навыки и умения, познакомятся с принципами инженерии. Различные конструкторы помогут педагогам развить в детей креативность и пространственное мышление.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3709224"/>
            <a:ext cx="5904656" cy="314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24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764704"/>
            <a:ext cx="7344816" cy="14401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LEGO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-конструирование 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43608" y="1700809"/>
            <a:ext cx="7128791" cy="3816424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задачи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способность к практическому и умственному экспериментированию,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обобщению, установлению причинно-следственных связей,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речевому планированию и речевому комментированию процесса и результата собственной деятельности,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группировать предметы,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проявлять осведомленность в разных сферах жизни,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свободное владения родным языком (словарный состав, грамматический строй речи, фонетическая система, элементарные представления о семантической структуре),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создавать новые образы, фантазировать, использовать аналогию и синтез.</a:t>
            </a:r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373216"/>
            <a:ext cx="1656184" cy="124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0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764704"/>
            <a:ext cx="7416824" cy="2808313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Умение конструировать – не самоцель!</a:t>
            </a:r>
          </a:p>
          <a:p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Конструктивная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 исследовательская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детей и их вовлечение в научно-техническое творчество направлены не только на развитие интеллектуальных способностей, специфичных для этих видов деятельности, но и на развитие личностных качеств детей, формирование комфортного самоощущения в современном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8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9338"/>
            <a:ext cx="9144000" cy="187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67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slide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93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6624736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ЛЕГО – конструирование</a:t>
            </a:r>
            <a:br>
              <a:rPr lang="ru-RU" b="1" dirty="0" smtClean="0"/>
            </a:br>
            <a:r>
              <a:rPr lang="ru-RU" b="1" dirty="0"/>
              <a:t> </a:t>
            </a:r>
            <a:r>
              <a:rPr lang="ru-RU" b="1" dirty="0" smtClean="0"/>
              <a:t>        в детском саду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2868300" cy="3824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16832"/>
            <a:ext cx="2922307" cy="38964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09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763205"/>
            <a:ext cx="2880319" cy="2161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915262"/>
            <a:ext cx="2480915" cy="3307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140968"/>
            <a:ext cx="2304256" cy="30723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138</TotalTime>
  <Words>305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Остин</vt:lpstr>
      <vt:lpstr> Развитие STEM- компетенций детей в младшей группе в процессе  LEGO – конструирования </vt:lpstr>
      <vt:lpstr>Презентация PowerPoint</vt:lpstr>
      <vt:lpstr>Презентация PowerPoint</vt:lpstr>
      <vt:lpstr>Презентация PowerPoint</vt:lpstr>
      <vt:lpstr>       Образовательный модуль       «LEGO-конструирование »  </vt:lpstr>
      <vt:lpstr>Презентация PowerPoint</vt:lpstr>
      <vt:lpstr>Презентация PowerPoint</vt:lpstr>
      <vt:lpstr>ЛЕГО – конструирование          в детском саду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2021-12-07T16:22:53Z</dcterms:created>
  <dcterms:modified xsi:type="dcterms:W3CDTF">2022-03-15T17:39:26Z</dcterms:modified>
</cp:coreProperties>
</file>