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2" r:id="rId1"/>
  </p:sldMasterIdLst>
  <p:notesMasterIdLst>
    <p:notesMasterId r:id="rId9"/>
  </p:notesMasterIdLst>
  <p:sldIdLst>
    <p:sldId id="256" r:id="rId2"/>
    <p:sldId id="257" r:id="rId3"/>
    <p:sldId id="265" r:id="rId4"/>
    <p:sldId id="258" r:id="rId5"/>
    <p:sldId id="259" r:id="rId6"/>
    <p:sldId id="262" r:id="rId7"/>
    <p:sldId id="263" r:id="rId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34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668193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" name="Shape 4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" name="Shape 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990600"/>
            <a:ext cx="6400799" cy="91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1206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title" idx="2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3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lvl="1" indent="-1778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/>
            </a:lvl2pPr>
            <a:lvl3pPr marL="1143000" lvl="2" indent="-13652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/>
            </a:lvl3pPr>
            <a:lvl4pPr marL="1600200" lvl="3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4pPr>
            <a:lvl5pPr marL="2057400" lvl="4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5pPr>
            <a:lvl6pPr marL="2514600" lvl="5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lvl="6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lvl="7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lvl="8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 sz="1400" b="0" i="0" u="none" strike="noStrike" cap="none"/>
          </a:p>
          <a:p>
            <a:pPr lvl="1">
              <a:spcBef>
                <a:spcPts val="0"/>
              </a:spcBef>
            </a:pPr>
            <a:endParaRPr/>
          </a:p>
          <a:p>
            <a:pPr lvl="2">
              <a:spcBef>
                <a:spcPts val="0"/>
              </a:spcBef>
            </a:pPr>
            <a:endParaRPr/>
          </a:p>
          <a:p>
            <a:pPr lvl="3">
              <a:spcBef>
                <a:spcPts val="0"/>
              </a:spcBef>
            </a:pPr>
            <a:endParaRPr/>
          </a:p>
          <a:p>
            <a:pPr lvl="4">
              <a:spcBef>
                <a:spcPts val="0"/>
              </a:spcBef>
            </a:pPr>
            <a:endParaRPr/>
          </a:p>
          <a:p>
            <a:pPr lvl="5">
              <a:spcBef>
                <a:spcPts val="0"/>
              </a:spcBef>
            </a:pPr>
            <a:endParaRPr/>
          </a:p>
          <a:p>
            <a:pPr lvl="6">
              <a:spcBef>
                <a:spcPts val="0"/>
              </a:spcBef>
            </a:pPr>
            <a:endParaRPr/>
          </a:p>
          <a:p>
            <a:pPr lvl="7">
              <a:spcBef>
                <a:spcPts val="0"/>
              </a:spcBef>
            </a:pPr>
            <a:endParaRPr/>
          </a:p>
          <a:p>
            <a:pPr lvl="8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4953000" cy="39623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lvl="1" indent="-1778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/>
            </a:lvl2pPr>
            <a:lvl3pPr marL="1143000" lvl="2" indent="-13652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/>
            </a:lvl3pPr>
            <a:lvl4pPr marL="1600200" lvl="3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4pPr>
            <a:lvl5pPr marL="2057400" lvl="4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5pPr>
            <a:lvl6pPr marL="2514600" lvl="5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lvl="6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lvl="7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lvl="8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5562600" y="1600200"/>
            <a:ext cx="3124199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lvl="1" indent="-1778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/>
            </a:lvl2pPr>
            <a:lvl3pPr marL="1143000" lvl="2" indent="-13652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/>
            </a:lvl3pPr>
            <a:lvl4pPr marL="1600200" lvl="3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4pPr>
            <a:lvl5pPr marL="2057400" lvl="4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5pPr>
            <a:lvl6pPr marL="2514600" lvl="5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lvl="6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lvl="7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lvl="8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 sz="1400" b="0" i="0" u="none" strike="noStrike" cap="none"/>
          </a:p>
          <a:p>
            <a:pPr lvl="1">
              <a:spcBef>
                <a:spcPts val="0"/>
              </a:spcBef>
            </a:pPr>
            <a:endParaRPr/>
          </a:p>
          <a:p>
            <a:pPr lvl="2">
              <a:spcBef>
                <a:spcPts val="0"/>
              </a:spcBef>
            </a:pPr>
            <a:endParaRPr/>
          </a:p>
          <a:p>
            <a:pPr lvl="3">
              <a:spcBef>
                <a:spcPts val="0"/>
              </a:spcBef>
            </a:pPr>
            <a:endParaRPr/>
          </a:p>
          <a:p>
            <a:pPr lvl="4">
              <a:spcBef>
                <a:spcPts val="0"/>
              </a:spcBef>
            </a:pPr>
            <a:endParaRPr/>
          </a:p>
          <a:p>
            <a:pPr lvl="5">
              <a:spcBef>
                <a:spcPts val="0"/>
              </a:spcBef>
            </a:pPr>
            <a:endParaRPr/>
          </a:p>
          <a:p>
            <a:pPr lvl="6">
              <a:spcBef>
                <a:spcPts val="0"/>
              </a:spcBef>
            </a:pPr>
            <a:endParaRPr/>
          </a:p>
          <a:p>
            <a:pPr lvl="7">
              <a:spcBef>
                <a:spcPts val="0"/>
              </a:spcBef>
            </a:pPr>
            <a:endParaRPr/>
          </a:p>
          <a:p>
            <a:pPr lvl="8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EXT_AND_TWO_OBJECT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/>
          </p:cNvSpPr>
          <p:nvPr>
            <p:ph idx="1"/>
          </p:nvPr>
        </p:nvSpPr>
        <p:spPr>
          <a:xfrm>
            <a:off x="457200" y="914400"/>
            <a:ext cx="4190999" cy="5211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lvl="1" indent="-1778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/>
            </a:lvl2pPr>
            <a:lvl3pPr marL="1143000" lvl="2" indent="-13652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/>
            </a:lvl3pPr>
            <a:lvl4pPr marL="1600200" lvl="3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4pPr>
            <a:lvl5pPr marL="2057400" lvl="4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5pPr>
            <a:lvl6pPr marL="2514600" lvl="5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lvl="6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lvl="7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lvl="8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 sz="1400" b="0" i="0" u="none" strike="noStrike" cap="none"/>
          </a:p>
          <a:p>
            <a:pPr lvl="1">
              <a:spcBef>
                <a:spcPts val="0"/>
              </a:spcBef>
            </a:pPr>
            <a:endParaRPr/>
          </a:p>
          <a:p>
            <a:pPr lvl="2">
              <a:spcBef>
                <a:spcPts val="0"/>
              </a:spcBef>
            </a:pPr>
            <a:endParaRPr/>
          </a:p>
          <a:p>
            <a:pPr lvl="3">
              <a:spcBef>
                <a:spcPts val="0"/>
              </a:spcBef>
            </a:pPr>
            <a:endParaRPr/>
          </a:p>
          <a:p>
            <a:pPr lvl="4">
              <a:spcBef>
                <a:spcPts val="0"/>
              </a:spcBef>
            </a:pPr>
            <a:endParaRPr/>
          </a:p>
          <a:p>
            <a:pPr lvl="5">
              <a:spcBef>
                <a:spcPts val="0"/>
              </a:spcBef>
            </a:pPr>
            <a:endParaRPr/>
          </a:p>
          <a:p>
            <a:pPr lvl="6">
              <a:spcBef>
                <a:spcPts val="0"/>
              </a:spcBef>
            </a:pPr>
            <a:endParaRPr/>
          </a:p>
          <a:p>
            <a:pPr lvl="7">
              <a:spcBef>
                <a:spcPts val="0"/>
              </a:spcBef>
            </a:pPr>
            <a:endParaRPr/>
          </a:p>
          <a:p>
            <a:pPr lvl="8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56356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0" y="838200"/>
            <a:ext cx="8229600" cy="571499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lvl="1" indent="-17780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/>
            </a:lvl2pPr>
            <a:lvl3pPr marL="1143000" lvl="2" indent="-136525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/>
            </a:lvl3pPr>
            <a:lvl4pPr marL="1600200" lvl="3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4pPr>
            <a:lvl5pPr marL="2057400" lvl="4" indent="-152400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/>
            </a:lvl5pPr>
            <a:lvl6pPr marL="2514600" lvl="5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lvl="6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lvl="7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lvl="8" indent="-107950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 sz="1400" b="0" i="0" u="none" strike="noStrike" cap="none"/>
          </a:p>
          <a:p>
            <a:pPr lvl="1">
              <a:spcBef>
                <a:spcPts val="0"/>
              </a:spcBef>
            </a:pPr>
            <a:endParaRPr/>
          </a:p>
          <a:p>
            <a:pPr lvl="2">
              <a:spcBef>
                <a:spcPts val="0"/>
              </a:spcBef>
            </a:pPr>
            <a:endParaRPr/>
          </a:p>
          <a:p>
            <a:pPr lvl="3">
              <a:spcBef>
                <a:spcPts val="0"/>
              </a:spcBef>
            </a:pPr>
            <a:endParaRPr/>
          </a:p>
          <a:p>
            <a:pPr lvl="4">
              <a:spcBef>
                <a:spcPts val="0"/>
              </a:spcBef>
            </a:pPr>
            <a:endParaRPr/>
          </a:p>
          <a:p>
            <a:pPr lvl="5">
              <a:spcBef>
                <a:spcPts val="0"/>
              </a:spcBef>
            </a:pPr>
            <a:endParaRPr/>
          </a:p>
          <a:p>
            <a:pPr lvl="6">
              <a:spcBef>
                <a:spcPts val="0"/>
              </a:spcBef>
            </a:pPr>
            <a:endParaRPr/>
          </a:p>
          <a:p>
            <a:pPr lvl="7">
              <a:spcBef>
                <a:spcPts val="0"/>
              </a:spcBef>
            </a:pPr>
            <a:endParaRPr/>
          </a:p>
          <a:p>
            <a:pPr lvl="8">
              <a:spcBef>
                <a:spcPts val="0"/>
              </a:spcBef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1206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778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Font typeface="Arial"/>
              <a:buChar char="●"/>
              <a:defRPr sz="2800" b="0" i="0" u="none" strike="noStrike" cap="none"/>
            </a:lvl2pPr>
            <a:lvl3pPr marL="1143000" marR="0" lvl="2" indent="-136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Font typeface="Arial"/>
              <a:buChar char="●"/>
              <a:defRPr sz="2400" b="0" i="0" u="none" strike="noStrike" cap="none"/>
            </a:lvl3pPr>
            <a:lvl4pPr marL="1600200" marR="0" lvl="3" indent="-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 b="0" i="0" u="none" strike="noStrike" cap="none"/>
            </a:lvl4pPr>
            <a:lvl5pPr marL="2057400" marR="0" lvl="4" indent="-152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 typeface="Arial"/>
              <a:buChar char="●"/>
              <a:defRPr sz="2000" b="0" i="0" u="none" strike="noStrike" cap="none"/>
            </a:lvl5pPr>
            <a:lvl6pPr marL="2514600" marR="0" lvl="5" indent="-1079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79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79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79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0"/>
              </a:spcBef>
              <a:defRPr sz="1400" b="0" i="0" u="none" strike="noStrike" cap="none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</a:pPr>
            <a:endParaRPr sz="1400" b="0" i="0" u="none" strike="noStrike" cap="none"/>
          </a:p>
          <a:p>
            <a:pPr lvl="1">
              <a:spcBef>
                <a:spcPts val="0"/>
              </a:spcBef>
            </a:pPr>
            <a:endParaRPr/>
          </a:p>
          <a:p>
            <a:pPr lvl="2">
              <a:spcBef>
                <a:spcPts val="0"/>
              </a:spcBef>
            </a:pPr>
            <a:endParaRPr/>
          </a:p>
          <a:p>
            <a:pPr lvl="3">
              <a:spcBef>
                <a:spcPts val="0"/>
              </a:spcBef>
            </a:pPr>
            <a:endParaRPr/>
          </a:p>
          <a:p>
            <a:pPr lvl="4">
              <a:spcBef>
                <a:spcPts val="0"/>
              </a:spcBef>
            </a:pPr>
            <a:endParaRPr/>
          </a:p>
          <a:p>
            <a:pPr lvl="5">
              <a:spcBef>
                <a:spcPts val="0"/>
              </a:spcBef>
            </a:pPr>
            <a:endParaRPr/>
          </a:p>
          <a:p>
            <a:pPr lvl="6">
              <a:spcBef>
                <a:spcPts val="0"/>
              </a:spcBef>
            </a:pPr>
            <a:endParaRPr/>
          </a:p>
          <a:p>
            <a:pPr lvl="7">
              <a:spcBef>
                <a:spcPts val="0"/>
              </a:spcBef>
            </a:pPr>
            <a:endParaRPr/>
          </a:p>
          <a:p>
            <a:pPr lvl="8">
              <a:spcBef>
                <a:spcPts val="0"/>
              </a:spcBef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липарт думающий челове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736" y="1124744"/>
            <a:ext cx="4392488" cy="5445224"/>
          </a:xfrm>
          <a:prstGeom prst="rect">
            <a:avLst/>
          </a:prstGeom>
          <a:noFill/>
        </p:spPr>
      </p:pic>
      <p:sp>
        <p:nvSpPr>
          <p:cNvPr id="43" name="Shape 43"/>
          <p:cNvSpPr txBox="1">
            <a:spLocks noGrp="1"/>
          </p:cNvSpPr>
          <p:nvPr>
            <p:ph type="ctrTitle"/>
          </p:nvPr>
        </p:nvSpPr>
        <p:spPr>
          <a:xfrm>
            <a:off x="467544" y="1556792"/>
            <a:ext cx="6264696" cy="165618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Что такое</a:t>
            </a:r>
            <a:br>
              <a:rPr lang="ru-RU" sz="28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8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светская этика</a:t>
            </a:r>
            <a:endParaRPr lang="en-US" sz="2800" b="1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332656"/>
            <a:ext cx="6552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chemeClr val="accent5">
                    <a:lumMod val="75000"/>
                  </a:schemeClr>
                </a:solidFill>
              </a:rPr>
              <a:t>»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112" y="3933056"/>
            <a:ext cx="3280420" cy="2667000"/>
          </a:xfrm>
          <a:prstGeom prst="roundRect">
            <a:avLst/>
          </a:prstGeom>
          <a:noFill/>
        </p:spPr>
      </p:pic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Словарная работа</a:t>
            </a:r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836712"/>
            <a:ext cx="4402832" cy="15841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Этика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наука, сложившееся представление о том, что хорошо и что 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4" action="ppaction://hlinksldjump"/>
              </a:rPr>
              <a:t>Слайд 3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нормы поведения.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Светский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не церковный, мирской, гражданский.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Мораль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привычки, обычаи, правила поведения.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Нравственность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правила поведения.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5562600" y="1600200"/>
            <a:ext cx="3124199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5364" name="AutoShape 4" descr="Картинки по запросу клипарт наказа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6" name="AutoShape 6" descr="Картинки по запросу клипарт наказа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8" name="AutoShape 8" descr="Картинки по запросу клипарт наказа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Без названия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8104" y="1052736"/>
            <a:ext cx="3240360" cy="2448272"/>
          </a:xfrm>
          <a:prstGeom prst="roundRect">
            <a:avLst/>
          </a:prstGeom>
        </p:spPr>
      </p:pic>
      <p:sp>
        <p:nvSpPr>
          <p:cNvPr id="54" name="Shape 54"/>
          <p:cNvSpPr/>
          <p:nvPr/>
        </p:nvSpPr>
        <p:spPr>
          <a:xfrm rot="20242861">
            <a:off x="2622675" y="3985036"/>
            <a:ext cx="5699708" cy="132384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Нравственность </a:t>
            </a:r>
            <a:r>
              <a:rPr lang="en-US" sz="2800" b="1" i="1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= мораль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1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Нравственный = </a:t>
            </a:r>
            <a:r>
              <a:rPr lang="en-US" sz="2800" b="1" i="1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моральный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916832"/>
            <a:ext cx="7488832" cy="4392488"/>
          </a:xfrm>
        </p:spPr>
        <p:txBody>
          <a:bodyPr/>
          <a:lstStyle/>
          <a:p>
            <a:pPr algn="ctr">
              <a:buNone/>
            </a:pP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</a:rPr>
              <a:t>«Не рождается зло от добра и обратно. Различать их нам взгляд человеческий дан»</a:t>
            </a:r>
          </a:p>
          <a:p>
            <a:pPr algn="ctr">
              <a:buNone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   Омар Хайям.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95536" y="4005064"/>
            <a:ext cx="8291263" cy="2160239"/>
          </a:xfrm>
        </p:spPr>
        <p:txBody>
          <a:bodyPr/>
          <a:lstStyle/>
          <a:p>
            <a:pPr algn="ctr">
              <a:buNone/>
            </a:pP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</a:rPr>
              <a:t>«Из всех наук, которые человек должен знать, главная наука есть наука о том, как жить, делая как можно меньше зла, как можно больше добра»</a:t>
            </a:r>
          </a:p>
          <a:p>
            <a:pPr algn="ctr">
              <a:buNone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Лев Николаевич Толстой.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Shape 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8104" y="1556792"/>
            <a:ext cx="3175768" cy="396240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Закончи предложения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23528" y="1628800"/>
            <a:ext cx="5333999" cy="452596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Светская этика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изучает ………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Слова 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мораль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нравственность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– это синонимичные понятия, которые обозначают ………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Светская этика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помогает разобраться …..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34375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Светская этика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помогает </a:t>
            </a:r>
          </a:p>
          <a:p>
            <a:pPr marL="0" marR="0" lvl="0" indent="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ответить на вопросы ….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idx="1"/>
          </p:nvPr>
        </p:nvSpPr>
        <p:spPr>
          <a:xfrm>
            <a:off x="457200" y="914400"/>
            <a:ext cx="4190999" cy="52117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Светская этика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 нормы </a:t>
            </a:r>
            <a:r>
              <a:rPr lang="en-US" sz="2800" b="0" i="1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гражданского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поведения человека в обществе.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Религиозная этика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нормы поведения, предписываемые религией.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">
            <a:off x="4712015" y="693714"/>
            <a:ext cx="4075366" cy="2938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6" name="Picture 2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984" y="3349544"/>
            <a:ext cx="4320480" cy="32868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3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Как я сегодня поработал?</a:t>
            </a:r>
          </a:p>
        </p:txBody>
      </p:sp>
      <p:sp>
        <p:nvSpPr>
          <p:cNvPr id="151" name="Shape 151"/>
          <p:cNvSpPr/>
          <p:nvPr/>
        </p:nvSpPr>
        <p:spPr>
          <a:xfrm>
            <a:off x="3563888" y="2060848"/>
            <a:ext cx="1904999" cy="1828800"/>
          </a:xfrm>
          <a:prstGeom prst="smileyFace">
            <a:avLst>
              <a:gd name="adj" fmla="val 16610"/>
            </a:avLst>
          </a:prstGeom>
          <a:solidFill>
            <a:srgbClr val="FFCC99"/>
          </a:solidFill>
          <a:ln w="9525" cap="rnd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6324600" y="2438400"/>
            <a:ext cx="1904999" cy="1904999"/>
          </a:xfrm>
          <a:prstGeom prst="smileyFace">
            <a:avLst>
              <a:gd name="adj" fmla="val 15510"/>
            </a:avLst>
          </a:prstGeom>
          <a:solidFill>
            <a:srgbClr val="C0C0C0"/>
          </a:solidFill>
          <a:ln w="9525" cap="rnd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95536" y="1484784"/>
            <a:ext cx="1981199" cy="1904999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 cap="rnd" cmpd="sng">
            <a:solidFill>
              <a:srgbClr val="000000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467544" y="4038600"/>
            <a:ext cx="2592288" cy="5191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Всё получилось!</a:t>
            </a:r>
            <a:r>
              <a:rPr lang="en-US" sz="2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155" name="Shape 155"/>
          <p:cNvSpPr/>
          <p:nvPr/>
        </p:nvSpPr>
        <p:spPr>
          <a:xfrm>
            <a:off x="2743200" y="4876800"/>
            <a:ext cx="2980928" cy="7016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Я старался, но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получилось не всё. </a:t>
            </a:r>
          </a:p>
        </p:txBody>
      </p:sp>
      <p:sp>
        <p:nvSpPr>
          <p:cNvPr id="156" name="Shape 156"/>
          <p:cNvSpPr/>
          <p:nvPr/>
        </p:nvSpPr>
        <p:spPr>
          <a:xfrm>
            <a:off x="5943600" y="5181600"/>
            <a:ext cx="2008187" cy="701674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Было слишком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трудно.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0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Домашнее задание</a:t>
            </a:r>
          </a:p>
        </p:txBody>
      </p:sp>
      <p:pic>
        <p:nvPicPr>
          <p:cNvPr id="162" name="Shape 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0600" y="2209800"/>
            <a:ext cx="1523999" cy="1523999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3810000" y="1371600"/>
            <a:ext cx="4876799" cy="3733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Расскажи родителям, что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ты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узнал на уроке.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Ответь на вопрос: «Что помогает понять светская этика?»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Подбери и запиши несколько пословиц, которые содержат мораль, т.е. правила нравственности.</a:t>
            </a:r>
          </a:p>
        </p:txBody>
      </p:sp>
      <p:pic>
        <p:nvPicPr>
          <p:cNvPr id="164" name="Shape 1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6219825"/>
            <a:ext cx="4552950" cy="63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Shape 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1050" y="6219825"/>
            <a:ext cx="4552950" cy="63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225</Words>
  <Application>Microsoft Office PowerPoint</Application>
  <PresentationFormat>Экран (4:3)</PresentationFormat>
  <Paragraphs>38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Arial</vt:lpstr>
      <vt:lpstr>Custom</vt:lpstr>
      <vt:lpstr>Что такое  светская этика</vt:lpstr>
      <vt:lpstr>Словарная работа</vt:lpstr>
      <vt:lpstr>Презентация PowerPoint</vt:lpstr>
      <vt:lpstr>Закончи предложения</vt:lpstr>
      <vt:lpstr>Презентация PowerPoint</vt:lpstr>
      <vt:lpstr>Как я сегодня поработал?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 светская этика</dc:title>
  <dc:creator>HP</dc:creator>
  <cp:lastModifiedBy>Равия Фаритовна</cp:lastModifiedBy>
  <cp:revision>7</cp:revision>
  <dcterms:modified xsi:type="dcterms:W3CDTF">2024-09-20T08:21:34Z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238241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