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9" d="100"/>
          <a:sy n="69" d="100"/>
        </p:scale>
        <p:origin x="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4253-39C5-4837-94F3-6343927F85E9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DACA-F849-4D54-B17D-7A9DC9A24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727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4253-39C5-4837-94F3-6343927F85E9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DACA-F849-4D54-B17D-7A9DC9A24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81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4253-39C5-4837-94F3-6343927F85E9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DACA-F849-4D54-B17D-7A9DC9A24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580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4253-39C5-4837-94F3-6343927F85E9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DACA-F849-4D54-B17D-7A9DC9A24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955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4253-39C5-4837-94F3-6343927F85E9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DACA-F849-4D54-B17D-7A9DC9A24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697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4253-39C5-4837-94F3-6343927F85E9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DACA-F849-4D54-B17D-7A9DC9A24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944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4253-39C5-4837-94F3-6343927F85E9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DACA-F849-4D54-B17D-7A9DC9A24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12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4253-39C5-4837-94F3-6343927F85E9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DACA-F849-4D54-B17D-7A9DC9A24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93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4253-39C5-4837-94F3-6343927F85E9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DACA-F849-4D54-B17D-7A9DC9A24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71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4253-39C5-4837-94F3-6343927F85E9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DACA-F849-4D54-B17D-7A9DC9A24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248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F4253-39C5-4837-94F3-6343927F85E9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DACA-F849-4D54-B17D-7A9DC9A24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61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F4253-39C5-4837-94F3-6343927F85E9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5DACA-F849-4D54-B17D-7A9DC9A24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771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audio" Target="../media/media1.mp3"/><Relationship Id="rId7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audio" Target="../media/media2.mp3"/><Relationship Id="rId7" Type="http://schemas.openxmlformats.org/officeDocument/2006/relationships/image" Target="../media/image2.png"/><Relationship Id="rId12" Type="http://schemas.openxmlformats.org/officeDocument/2006/relationships/image" Target="../media/image3.png"/><Relationship Id="rId2" Type="http://schemas.microsoft.com/office/2007/relationships/media" Target="../media/media2.mp3"/><Relationship Id="rId1" Type="http://schemas.openxmlformats.org/officeDocument/2006/relationships/tags" Target="../tags/tag2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1.png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Цифра 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542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37"/>
    </mc:Choice>
    <mc:Fallback>
      <p:transition spd="slow" advTm="243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6138907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47855" y="789709"/>
            <a:ext cx="2956214" cy="48664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522" b="100000" l="2174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78580" y="690934"/>
            <a:ext cx="1594170" cy="3188339"/>
          </a:xfrm>
          <a:prstGeom prst="rect">
            <a:avLst/>
          </a:prstGeom>
        </p:spPr>
      </p:pic>
      <p:pic>
        <p:nvPicPr>
          <p:cNvPr id="9" name="86d2831af0639d872f53d78394ae86aa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15636" y="5895109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78016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40"/>
    </mc:Choice>
    <mc:Fallback>
      <p:transition spd="slow" advTm="41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 numSld="4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060" objId="9"/>
        <p14:triggerEvt type="onClick" time="1060" objId="9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6138907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47855" y="789709"/>
            <a:ext cx="2956214" cy="486640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7855" y="3657039"/>
            <a:ext cx="2044646" cy="223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963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26"/>
    </mc:Choice>
    <mc:Fallback>
      <p:transition spd="slow" advTm="13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6138907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47855" y="789709"/>
            <a:ext cx="2956214" cy="486640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56217" y="2319682"/>
            <a:ext cx="1820141" cy="334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682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44"/>
    </mc:Choice>
    <mc:Fallback>
      <p:transition spd="slow" advTm="17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6138907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47855" y="789709"/>
            <a:ext cx="2956214" cy="48664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522" b="100000" l="2174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78580" y="690934"/>
            <a:ext cx="1594170" cy="31883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47855" y="3657039"/>
            <a:ext cx="2044646" cy="2230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9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56217" y="2319682"/>
            <a:ext cx="1820141" cy="3342441"/>
          </a:xfrm>
          <a:prstGeom prst="rect">
            <a:avLst/>
          </a:prstGeom>
        </p:spPr>
      </p:pic>
      <p:pic>
        <p:nvPicPr>
          <p:cNvPr id="3" name="d789ea0523b82f46fb3bc5f4edc99939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318654" y="6005945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5638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529"/>
    </mc:Choice>
    <mc:Fallback>
      <p:transition spd="slow" advTm="255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31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552" objId="3"/>
        <p14:triggerEvt type="onClick" time="1552" objId="3"/>
        <p14:stopEvt time="24776" objId="3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</Words>
  <Application>Microsoft Office PowerPoint</Application>
  <PresentationFormat>Широкоэкранный</PresentationFormat>
  <Paragraphs>1</Paragraphs>
  <Slides>5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Propisi</vt:lpstr>
      <vt:lpstr>Тема Office</vt:lpstr>
      <vt:lpstr>Цифра 4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Цифра 4</dc:title>
  <dc:creator>Студент</dc:creator>
  <cp:lastModifiedBy>Студент</cp:lastModifiedBy>
  <cp:revision>3</cp:revision>
  <dcterms:created xsi:type="dcterms:W3CDTF">2024-05-29T14:06:59Z</dcterms:created>
  <dcterms:modified xsi:type="dcterms:W3CDTF">2024-05-29T14:29:26Z</dcterms:modified>
</cp:coreProperties>
</file>