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1" r:id="rId3"/>
    <p:sldId id="262" r:id="rId4"/>
    <p:sldId id="263" r:id="rId5"/>
    <p:sldId id="266" r:id="rId6"/>
    <p:sldId id="267" r:id="rId7"/>
    <p:sldId id="268" r:id="rId8"/>
    <p:sldId id="270" r:id="rId9"/>
    <p:sldId id="257" r:id="rId10"/>
    <p:sldId id="261" r:id="rId11"/>
    <p:sldId id="264" r:id="rId12"/>
    <p:sldId id="273" r:id="rId13"/>
    <p:sldId id="259" r:id="rId14"/>
    <p:sldId id="272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9/29/2021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Потребность человека в воде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62600" y="4648200"/>
            <a:ext cx="4555724" cy="1752600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  Богомолов Владислав</a:t>
            </a:r>
          </a:p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Д класса МАОУ СОШ №211 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Волкова Ирина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Степо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</a:p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0"/>
            <a:ext cx="4038600" cy="294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4236720"/>
          </a:xfrm>
        </p:spPr>
        <p:txBody>
          <a:bodyPr/>
          <a:lstStyle/>
          <a:p>
            <a:pPr algn="just"/>
            <a:r>
              <a:rPr lang="ru-RU" dirty="0" smtClean="0"/>
              <a:t>В античную эпоху и в Средневековье водопровод являлся, безусловно, экзотикой, чудесным изобретением, которым могли наслаждаться лишь жители немногих городов.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8214" y="2438400"/>
            <a:ext cx="6245147" cy="416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09600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В настоящее время между источником воды и ее потребителем проложена водопроводная труба, и на одном ее конце – станция водоочистки, а на другом – кран на нашей кухне.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790202"/>
            <a:ext cx="2905125" cy="380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759594"/>
            <a:ext cx="4499967" cy="379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4389120"/>
          </a:xfrm>
        </p:spPr>
        <p:txBody>
          <a:bodyPr/>
          <a:lstStyle/>
          <a:p>
            <a:pPr algn="just"/>
            <a:r>
              <a:rPr lang="ru-RU" dirty="0" smtClean="0"/>
              <a:t>Тем не менее централизованная вода требует дополнительной очистки, так как содержит различные вредные примеси.  Люди научились использовать фильтрацию через марлю, отстаивание, кипячение. Сейчас придумали современные бытовые фильтры.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302785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2502" y="2971800"/>
            <a:ext cx="2841498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352800"/>
            <a:ext cx="344465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В настоящее время в городах продают </a:t>
            </a:r>
            <a:r>
              <a:rPr lang="ru-RU" dirty="0" err="1" smtClean="0"/>
              <a:t>бутилированную</a:t>
            </a:r>
            <a:r>
              <a:rPr lang="ru-RU" dirty="0" smtClean="0"/>
              <a:t> чистую воду, как родниковую, так и минеральную, которая без вреда используется для питья.</a:t>
            </a:r>
          </a:p>
          <a:p>
            <a:pPr algn="just"/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9718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97180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algn="ctr"/>
            <a:r>
              <a:rPr lang="ru-RU" i="1" dirty="0" smtClean="0"/>
              <a:t>Заключительная часть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438912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Хотелось бы верить, что в будущем запасы пресной воды будут только пополняться. Я думаю, раз вода так жизненно необходима всему живому, человечество найдет способы решения одной из главной  проблемы – очистки воды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429000"/>
            <a:ext cx="5105400" cy="315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4953000" cy="5181600"/>
          </a:xfrm>
        </p:spPr>
        <p:txBody>
          <a:bodyPr/>
          <a:lstStyle/>
          <a:p>
            <a:pPr algn="just"/>
            <a:r>
              <a:rPr lang="ru-RU" sz="2400" dirty="0" smtClean="0"/>
              <a:t>Ученые наверняка придумают такие мощные фильтры для очистки воды, что воду можно будет пить прямо из-под крана совершенно спокойно, со 100% уверенностью, что вода безопасна. И в реках, морях и озерах можно будет спокойно купаться без вреда для здоровья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371600"/>
            <a:ext cx="31813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838200"/>
            <a:ext cx="42672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057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/>
              <a:t>Спасибо за внимание!</a:t>
            </a:r>
            <a:endParaRPr lang="ru-RU" sz="5400" b="1" i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ctr"/>
            <a:r>
              <a:rPr lang="ru-RU" i="1" dirty="0" smtClean="0"/>
              <a:t>Введение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90600"/>
            <a:ext cx="8305800" cy="438912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Вода играет важную роль в жизни человека. Основу внутренней среды организма составляет вода. Потребность организма в воде соответствует количеству теряемой жидкости. Эти потери воды требуют возмещения. Когда содержание воды в теле падает ниже определённого уровня, то возникает потребность в воде, то есть жажда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4267200"/>
            <a:ext cx="3276600" cy="227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algn="ctr"/>
            <a:r>
              <a:rPr lang="ru-RU" i="1" dirty="0" smtClean="0"/>
              <a:t>Основная часть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Чтобы удовлетворить потребность в воде необходима пресная вода, в древности люди брали воду прямо из рек и озер.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981" y="2971800"/>
            <a:ext cx="5520201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90800"/>
            <a:ext cx="297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Кроме озер и рек, люди научились получать обычную пресную воду из колодцев, артезианских скважин, родников, 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70358"/>
            <a:ext cx="4800600" cy="319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895600"/>
            <a:ext cx="3654933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14400"/>
            <a:ext cx="8839200" cy="438912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Для получения колодезной воды бурили скважины в 20—180 м, в зависимости от глубины залегания подземных вод. Сейчас колодцами пользуются лишь в сельской местности.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143" y="2743200"/>
            <a:ext cx="4376057" cy="306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438912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Воду из артезианских скважин научилась получать следующим образом: для этого бурили скважину специальными установками, опускали туда стальные трубы и погружали мощный насос, а уже от него выводили на поверхность водопровод. Сейчас это очень дорогое удовольствие.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505200"/>
            <a:ext cx="4165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62400"/>
            <a:ext cx="4191000" cy="2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09600"/>
            <a:ext cx="8229600" cy="438912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Родниковая и ключевая вода представляет собой небольшой водный поток, бьющий непосредственно из земных недр. Вода может быть пресной или минерализованной.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69647"/>
            <a:ext cx="5029200" cy="376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322729"/>
            <a:ext cx="2901772" cy="433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5029200" cy="4389120"/>
          </a:xfrm>
        </p:spPr>
        <p:txBody>
          <a:bodyPr/>
          <a:lstStyle/>
          <a:p>
            <a:pPr algn="just"/>
            <a:r>
              <a:rPr lang="ru-RU" dirty="0" smtClean="0"/>
              <a:t>Также люди получали воду, собирая осадки, наполняя ведра и бочки дождевой водой или растапливая лед и снег.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743200"/>
            <a:ext cx="2876550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906" y="838200"/>
            <a:ext cx="357069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8229600" cy="423672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Со временем ситуация  по добыче пресной воды изменилась – по крайней мере, в цивилизованных странах. Еще в Древнем Риме был построен первый городской водопровод. </a:t>
            </a:r>
          </a:p>
          <a:p>
            <a:endParaRPr lang="ru-RU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896583"/>
            <a:ext cx="4876800" cy="3673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</TotalTime>
  <Words>455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Потребность человека в воде</vt:lpstr>
      <vt:lpstr>Введение</vt:lpstr>
      <vt:lpstr>Основная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Заключительная часть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>Аркан</cp:lastModifiedBy>
  <cp:revision>28</cp:revision>
  <dcterms:created xsi:type="dcterms:W3CDTF">2006-08-16T00:00:00Z</dcterms:created>
  <dcterms:modified xsi:type="dcterms:W3CDTF">2021-09-29T12:05:01Z</dcterms:modified>
</cp:coreProperties>
</file>