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9" r:id="rId2"/>
    <p:sldId id="259" r:id="rId3"/>
    <p:sldId id="278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0" r:id="rId16"/>
    <p:sldId id="271" r:id="rId17"/>
    <p:sldId id="272" r:id="rId18"/>
    <p:sldId id="273" r:id="rId19"/>
    <p:sldId id="274" r:id="rId20"/>
    <p:sldId id="275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127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44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99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968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874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56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552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80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348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776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91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26BA5-7D36-49BE-88EB-F9ED0D764F4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36939-6CE4-44E1-8A87-00808C436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871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>
            <a:extLst>
              <a:ext uri="{FF2B5EF4-FFF2-40B4-BE49-F238E27FC236}">
                <a16:creationId xmlns:a16="http://schemas.microsoft.com/office/drawing/2014/main" xmlns="" id="{1D0CBBC6-0D98-4F2D-9339-77AED60EA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416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xmlns="" id="{6C0BE3E2-021E-49CD-A7B6-1D091931C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585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06BB024A-C1F0-4AC8-870A-D21DC820B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716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590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EA43622A-B6BA-46BD-B164-F814A5457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609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xmlns="" id="{E7D04A69-2514-4706-9B4E-67564A380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807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xmlns="" id="{B2D8F44B-316B-4B0F-B87B-77BD09DD5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685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xmlns="" id="{28F97D2E-A6BB-41BA-BA16-669387DD4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538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xmlns="" id="{9A0EB0A6-4708-4F01-800B-5344FA5D2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83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9265DB-9C8A-483B-B992-217DA118F867}"/>
              </a:ext>
            </a:extLst>
          </p:cNvPr>
          <p:cNvSpPr/>
          <p:nvPr/>
        </p:nvSpPr>
        <p:spPr>
          <a:xfrm>
            <a:off x="6208452" y="159798"/>
            <a:ext cx="5794158" cy="5579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Медлительно влекутся дни мои,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каждый миг в унылом сердце множит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горести несчастливой любви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все мечты безумия тревожит.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я молчу; не слышен ропот мой;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слёзы лью; мне слёзы утешенье;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Моя душа, пленённая тоской,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них горькое находит наслажденье.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жизни час! Лети, не жаль тебя,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Исчезни в тьме, пустое </a:t>
            </a:r>
            <a:r>
              <a:rPr lang="ru-RU" sz="2400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привиденье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 дорого любви моей мученье –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Пускай умру, но пусть умру любя</a:t>
            </a:r>
            <a:endParaRPr lang="ru-RU" sz="2400" i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499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xmlns="" id="{3D71E106-313D-4DE7-B40C-C6BF146D5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16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xmlns="" id="{92BE2783-8115-4C46-BC51-A28500D42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583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xmlns="" id="{5489BE47-F011-468F-BDF5-3CBED4D11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96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B17E61F2-76E6-4364-B9E1-C003D0CF0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337352"/>
            <a:ext cx="5794162" cy="625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xmlns="" id="{9A086968-C36E-4B7B-B5A4-E0634B7AD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1" y="264110"/>
            <a:ext cx="5850384" cy="632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308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xmlns="" id="{25B6E03D-F2DD-49A6-9132-747C4CB56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793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xmlns="" id="{7C471600-3FEA-4658-9991-6227826D1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167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xmlns="" id="{52B8C911-4921-4CBC-8182-8BE59C527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04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5C9B2992-A52E-4358-B445-AEF4EE955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9697"/>
            <a:ext cx="11430000" cy="6403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928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43640C8A-5ABB-4939-B3A0-1F7A8B824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07" y="230819"/>
            <a:ext cx="5282213" cy="6418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0F6142F-FC7B-4F1E-83E7-1FCEF8F06011}"/>
              </a:ext>
            </a:extLst>
          </p:cNvPr>
          <p:cNvSpPr/>
          <p:nvPr/>
        </p:nvSpPr>
        <p:spPr>
          <a:xfrm>
            <a:off x="6211410" y="1217469"/>
            <a:ext cx="5740892" cy="4922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одна – веселье жизни хладной,</a:t>
            </a:r>
            <a:b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одна – мучение сердец:</a:t>
            </a:r>
            <a:b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дарит один лишь миг отрадный,</a:t>
            </a:r>
            <a:b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горестям не виден и конец.</a:t>
            </a:r>
            <a:b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Стократ блажен, кто в юности прелестной</a:t>
            </a:r>
            <a:b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 быстрый миг поймает на лету;</a:t>
            </a:r>
            <a:b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к радостям и неге неизвестной</a:t>
            </a:r>
            <a:b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Стыдливую преклонит красоту!</a:t>
            </a:r>
          </a:p>
        </p:txBody>
      </p:sp>
    </p:spTree>
    <p:extLst>
      <p:ext uri="{BB962C8B-B14F-4D97-AF65-F5344CB8AC3E}">
        <p14:creationId xmlns:p14="http://schemas.microsoft.com/office/powerpoint/2010/main" val="2035954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B9A9DFA5-9EA1-4989-9158-E188867DB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051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8C3106F5-CB5C-4464-BEE1-0516F9F39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523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00AD45F5-564B-44E1-A9CB-FDD8B142E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437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AB167F48-F35C-4E12-AD52-EDB9748DF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26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667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69</TotalTime>
  <Words>88</Words>
  <Application>Microsoft Office PowerPoint</Application>
  <PresentationFormat>Произвольный</PresentationFormat>
  <Paragraphs>14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ADMIN</cp:lastModifiedBy>
  <cp:revision>2</cp:revision>
  <dcterms:created xsi:type="dcterms:W3CDTF">2022-03-28T15:34:05Z</dcterms:created>
  <dcterms:modified xsi:type="dcterms:W3CDTF">2022-03-29T06:28:08Z</dcterms:modified>
</cp:coreProperties>
</file>