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008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8130" name="Picture 2" descr="https://r5.mt.ru/r16/photoDB16/20225847711-0/jpg/bp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88640"/>
            <a:ext cx="5112568" cy="64731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latin typeface="Century Schoolbook" pitchFamily="18" charset="0"/>
              </a:rPr>
              <a:t>Я ОТКРОЮ ВАМ СЕКРЕТ:</a:t>
            </a:r>
          </a:p>
          <a:p>
            <a:pPr algn="ctr">
              <a:buNone/>
            </a:pPr>
            <a:r>
              <a:rPr lang="ru-RU" b="1" dirty="0" smtClean="0">
                <a:latin typeface="Century Schoolbook" pitchFamily="18" charset="0"/>
              </a:rPr>
              <a:t>ЛУЧШЕ МАМЫ В МИРЕ НЕТ.</a:t>
            </a:r>
          </a:p>
          <a:p>
            <a:pPr algn="ctr">
              <a:buNone/>
            </a:pPr>
            <a:r>
              <a:rPr lang="ru-RU" b="1" dirty="0" smtClean="0">
                <a:latin typeface="Century Schoolbook" pitchFamily="18" charset="0"/>
              </a:rPr>
              <a:t>МАМА ДАРИТ НАМ ЗАБОТУ,</a:t>
            </a:r>
          </a:p>
          <a:p>
            <a:pPr algn="ctr">
              <a:buNone/>
            </a:pPr>
            <a:r>
              <a:rPr lang="ru-RU" b="1" dirty="0" smtClean="0">
                <a:latin typeface="Century Schoolbook" pitchFamily="18" charset="0"/>
              </a:rPr>
              <a:t>ЭТО МАМИНА РАБОТА.</a:t>
            </a:r>
            <a:endParaRPr lang="ru-RU" b="1" dirty="0">
              <a:latin typeface="Century Schoolbook" pitchFamily="18" charset="0"/>
            </a:endParaRPr>
          </a:p>
        </p:txBody>
      </p:sp>
      <p:pic>
        <p:nvPicPr>
          <p:cNvPr id="3074" name="Picture 2" descr="https://ds05.infourok.ru/uploads/ex/0528/0010ce07-490311ec/hello_html_m1a6f64e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3068960"/>
            <a:ext cx="3312368" cy="3548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208823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rgbClr val="C00000"/>
                </a:solidFill>
                <a:latin typeface="Monotype Corsiva" pitchFamily="66" charset="0"/>
              </a:rPr>
              <a:t>СПАСИБО ЗА РАБОТУ!</a:t>
            </a:r>
            <a:endParaRPr lang="ru-RU" sz="5400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1026" name="Picture 2" descr="https://avatars.mds.yandex.net/get-altay/2068435/2a0000016df9a7909d08625af44c54af5ed9/X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3284984"/>
            <a:ext cx="2232248" cy="2232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профессии</a:t>
            </a:r>
            <a:endParaRPr lang="ru-RU" dirty="0"/>
          </a:p>
        </p:txBody>
      </p:sp>
      <p:pic>
        <p:nvPicPr>
          <p:cNvPr id="9218" name="Picture 2" descr="https://gamejulia.ru/images/i/a-chto-u-vas4.jpg"/>
          <p:cNvPicPr>
            <a:picLocks noChangeAspect="1" noChangeArrowheads="1"/>
          </p:cNvPicPr>
          <p:nvPr/>
        </p:nvPicPr>
        <p:blipFill>
          <a:blip r:embed="rId2" cstate="print"/>
          <a:srcRect l="2749"/>
          <a:stretch>
            <a:fillRect/>
          </a:stretch>
        </p:blipFill>
        <p:spPr bwMode="auto">
          <a:xfrm>
            <a:off x="323528" y="228599"/>
            <a:ext cx="5094734" cy="6629401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/>
          <a:srcRect l="13838" t="16102" r="42133" b="31566"/>
          <a:stretch>
            <a:fillRect/>
          </a:stretch>
        </p:blipFill>
        <p:spPr bwMode="auto">
          <a:xfrm>
            <a:off x="4283967" y="2996952"/>
            <a:ext cx="4458957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8" name="Picture 6" descr="https://coollib.net/i/5/118305/img_225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96115" y="1700808"/>
            <a:ext cx="7472879" cy="489654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/>
          <a:srcRect l="12988" t="15980" r="41338" b="29840"/>
          <a:stretch>
            <a:fillRect/>
          </a:stretch>
        </p:blipFill>
        <p:spPr bwMode="auto">
          <a:xfrm>
            <a:off x="467544" y="404664"/>
            <a:ext cx="4953480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9231" t="15826" r="46761" b="32546"/>
          <a:stretch>
            <a:fillRect/>
          </a:stretch>
        </p:blipFill>
        <p:spPr bwMode="auto">
          <a:xfrm>
            <a:off x="179512" y="1988840"/>
            <a:ext cx="4028389" cy="2953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s://gamejulia.ru/images/i/a-chto-u-vas6.jpg"/>
          <p:cNvPicPr>
            <a:picLocks noChangeAspect="1" noChangeArrowheads="1"/>
          </p:cNvPicPr>
          <p:nvPr/>
        </p:nvPicPr>
        <p:blipFill>
          <a:blip r:embed="rId3" cstate="print"/>
          <a:srcRect t="3770" r="6234" b="5196"/>
          <a:stretch>
            <a:fillRect/>
          </a:stretch>
        </p:blipFill>
        <p:spPr bwMode="auto">
          <a:xfrm>
            <a:off x="4283968" y="473629"/>
            <a:ext cx="4576677" cy="61237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6430" t="15765" r="44925" b="34647"/>
          <a:stretch>
            <a:fillRect/>
          </a:stretch>
        </p:blipFill>
        <p:spPr bwMode="auto">
          <a:xfrm>
            <a:off x="5004048" y="3501008"/>
            <a:ext cx="3963996" cy="3179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https://ds05.infourok.ru/uploads/ex/0822/000f84f9-c1295b32/img12.jpg"/>
          <p:cNvPicPr>
            <a:picLocks noChangeAspect="1" noChangeArrowheads="1"/>
          </p:cNvPicPr>
          <p:nvPr/>
        </p:nvPicPr>
        <p:blipFill>
          <a:blip r:embed="rId3" cstate="print"/>
          <a:srcRect l="57487" t="40949" r="3538" b="5501"/>
          <a:stretch>
            <a:fillRect/>
          </a:stretch>
        </p:blipFill>
        <p:spPr bwMode="auto">
          <a:xfrm>
            <a:off x="394085" y="319500"/>
            <a:ext cx="5114019" cy="52697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2614" t="15838" r="42469" b="30955"/>
          <a:stretch>
            <a:fillRect/>
          </a:stretch>
        </p:blipFill>
        <p:spPr bwMode="auto">
          <a:xfrm>
            <a:off x="4355976" y="2132856"/>
            <a:ext cx="4536504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9" name="Picture 11"/>
          <p:cNvPicPr>
            <a:picLocks noChangeAspect="1" noChangeArrowheads="1"/>
          </p:cNvPicPr>
          <p:nvPr/>
        </p:nvPicPr>
        <p:blipFill>
          <a:blip r:embed="rId3" cstate="print"/>
          <a:srcRect l="20633" t="17400" r="49771" b="24526"/>
          <a:stretch>
            <a:fillRect/>
          </a:stretch>
        </p:blipFill>
        <p:spPr bwMode="auto">
          <a:xfrm>
            <a:off x="179512" y="332656"/>
            <a:ext cx="3816424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0938" t="16542" r="40338" b="30955"/>
          <a:stretch>
            <a:fillRect/>
          </a:stretch>
        </p:blipFill>
        <p:spPr bwMode="auto">
          <a:xfrm>
            <a:off x="179511" y="332656"/>
            <a:ext cx="5346049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http://www.nice-mama.ru/wp-content/uploads/2020/11/047.jpg"/>
          <p:cNvPicPr>
            <a:picLocks noChangeAspect="1" noChangeArrowheads="1"/>
          </p:cNvPicPr>
          <p:nvPr/>
        </p:nvPicPr>
        <p:blipFill>
          <a:blip r:embed="rId3" cstate="print"/>
          <a:srcRect l="2951" r="3529" b="3503"/>
          <a:stretch>
            <a:fillRect/>
          </a:stretch>
        </p:blipFill>
        <p:spPr bwMode="auto">
          <a:xfrm>
            <a:off x="4860032" y="2483033"/>
            <a:ext cx="4032448" cy="41920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Century Schoolbook" pitchFamily="18" charset="0"/>
              </a:rPr>
              <a:t>Мамы разные нужны.</a:t>
            </a:r>
            <a:br>
              <a:rPr lang="ru-RU" b="1" dirty="0" smtClean="0">
                <a:solidFill>
                  <a:srgbClr val="C00000"/>
                </a:solidFill>
                <a:latin typeface="Century Schoolbook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Century Schoolbook" pitchFamily="18" charset="0"/>
              </a:rPr>
              <a:t>Мамы всякие важны.</a:t>
            </a:r>
            <a:endParaRPr lang="ru-RU" b="1" dirty="0">
              <a:solidFill>
                <a:srgbClr val="C00000"/>
              </a:solidFill>
              <a:latin typeface="Century Schoolbook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8370" name="Picture 2" descr="https://gamejulia.ru/images/i/a-chto-u-vas-10.jpg"/>
          <p:cNvPicPr>
            <a:picLocks noChangeAspect="1" noChangeArrowheads="1"/>
          </p:cNvPicPr>
          <p:nvPr/>
        </p:nvPicPr>
        <p:blipFill>
          <a:blip r:embed="rId2" cstate="print"/>
          <a:srcRect l="3449" r="5142" b="3926"/>
          <a:stretch>
            <a:fillRect/>
          </a:stretch>
        </p:blipFill>
        <p:spPr bwMode="auto">
          <a:xfrm>
            <a:off x="179512" y="1988840"/>
            <a:ext cx="3816424" cy="4616550"/>
          </a:xfrm>
          <a:prstGeom prst="rect">
            <a:avLst/>
          </a:prstGeom>
          <a:noFill/>
        </p:spPr>
      </p:pic>
      <p:sp>
        <p:nvSpPr>
          <p:cNvPr id="58372" name="AutoShape 4" descr="https://img-fotki.yandex.ru/get/6606/9962662.196/0_7a556_ccb93ad8_X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4" name="AutoShape 6" descr="https://img-fotki.yandex.ru/get/6606/9962662.196/0_7a556_ccb93ad8_X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6" name="AutoShape 8" descr="https://img-fotki.yandex.ru/get/6606/9962662.196/0_7a556_ccb93ad8_X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8" name="AutoShape 10" descr="https://img-fotki.yandex.ru/get/6606/9962662.196/0_7a556_ccb93ad8_X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80" name="AutoShape 12" descr="https://img-fotki.yandex.ru/get/6606/9962662.196/0_7a556_ccb93ad8_X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82" name="AutoShape 14" descr="https://img-fotki.yandex.ru/get/6606/9962662.196/0_7a556_ccb93ad8_X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8383" name="Picture 15"/>
          <p:cNvPicPr>
            <a:picLocks noChangeAspect="1" noChangeArrowheads="1"/>
          </p:cNvPicPr>
          <p:nvPr/>
        </p:nvPicPr>
        <p:blipFill>
          <a:blip r:embed="rId3" cstate="print"/>
          <a:srcRect l="36613" t="16380" r="34250" b="24401"/>
          <a:stretch>
            <a:fillRect/>
          </a:stretch>
        </p:blipFill>
        <p:spPr bwMode="auto">
          <a:xfrm>
            <a:off x="4644008" y="2060847"/>
            <a:ext cx="3744416" cy="4756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latin typeface="Century Schoolbook" pitchFamily="18" charset="0"/>
                <a:cs typeface="Shonar Bangla" pitchFamily="34" charset="0"/>
              </a:rPr>
              <a:t>МОЯ МАМА </a:t>
            </a:r>
            <a:r>
              <a:rPr lang="ru-RU" b="1" dirty="0" smtClean="0">
                <a:latin typeface="Century Schoolbook" pitchFamily="18" charset="0"/>
                <a:cs typeface="Shonar Bangla" pitchFamily="34" charset="0"/>
              </a:rPr>
              <a:t>ВСЁ </a:t>
            </a:r>
            <a:r>
              <a:rPr lang="ru-RU" b="1" dirty="0" smtClean="0">
                <a:latin typeface="Century Schoolbook" pitchFamily="18" charset="0"/>
                <a:cs typeface="Shonar Bangla" pitchFamily="34" charset="0"/>
              </a:rPr>
              <a:t>УМЕЕТ,</a:t>
            </a:r>
          </a:p>
          <a:p>
            <a:pPr algn="ctr">
              <a:buNone/>
            </a:pPr>
            <a:r>
              <a:rPr lang="ru-RU" b="1" dirty="0" smtClean="0">
                <a:latin typeface="Century Schoolbook" pitchFamily="18" charset="0"/>
                <a:cs typeface="Shonar Bangla" pitchFamily="34" charset="0"/>
              </a:rPr>
              <a:t>ПОТОМУ ЧТО ВСЕХ УМНЕЕ,</a:t>
            </a:r>
          </a:p>
          <a:p>
            <a:pPr algn="ctr">
              <a:buNone/>
            </a:pPr>
            <a:r>
              <a:rPr lang="ru-RU" b="1" dirty="0" smtClean="0">
                <a:latin typeface="Century Schoolbook" pitchFamily="18" charset="0"/>
                <a:cs typeface="Shonar Bangla" pitchFamily="34" charset="0"/>
              </a:rPr>
              <a:t>ВСЕХ КРАСАВИЦ КРАСИВЕЙ,</a:t>
            </a:r>
          </a:p>
          <a:p>
            <a:pPr algn="ctr">
              <a:buNone/>
            </a:pPr>
            <a:r>
              <a:rPr lang="ru-RU" b="1" dirty="0" smtClean="0">
                <a:latin typeface="Century Schoolbook" pitchFamily="18" charset="0"/>
                <a:cs typeface="Shonar Bangla" pitchFamily="34" charset="0"/>
              </a:rPr>
              <a:t>НИКОГО НЕТ РАВНЫХ ЕЙ.</a:t>
            </a:r>
          </a:p>
          <a:p>
            <a:endParaRPr lang="ru-RU" dirty="0"/>
          </a:p>
        </p:txBody>
      </p:sp>
      <p:pic>
        <p:nvPicPr>
          <p:cNvPr id="1026" name="Picture 2" descr="https://i.pinimg.com/736x/5c/98/db/5c98dbfe46ed9ec42dda41b0f8cf30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3049216"/>
            <a:ext cx="3456384" cy="34563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</Words>
  <Application>Microsoft Office PowerPoint</Application>
  <PresentationFormat>Экран (4:3)</PresentationFormat>
  <Paragraphs>11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профессии</vt:lpstr>
      <vt:lpstr>Слайд 3</vt:lpstr>
      <vt:lpstr>Слайд 4</vt:lpstr>
      <vt:lpstr>Слайд 5</vt:lpstr>
      <vt:lpstr>Слайд 6</vt:lpstr>
      <vt:lpstr>Слайд 7</vt:lpstr>
      <vt:lpstr>Мамы разные нужны. Мамы всякие важны.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андрей и алексей</dc:creator>
  <cp:lastModifiedBy>андрей</cp:lastModifiedBy>
  <cp:revision>2</cp:revision>
  <dcterms:created xsi:type="dcterms:W3CDTF">2021-03-08T10:49:01Z</dcterms:created>
  <dcterms:modified xsi:type="dcterms:W3CDTF">2021-03-08T12:22:25Z</dcterms:modified>
</cp:coreProperties>
</file>