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85" r:id="rId3"/>
    <p:sldId id="260" r:id="rId4"/>
    <p:sldId id="261" r:id="rId5"/>
    <p:sldId id="291" r:id="rId6"/>
    <p:sldId id="259" r:id="rId7"/>
    <p:sldId id="262" r:id="rId8"/>
    <p:sldId id="276" r:id="rId9"/>
    <p:sldId id="289" r:id="rId10"/>
    <p:sldId id="292" r:id="rId11"/>
    <p:sldId id="294" r:id="rId12"/>
    <p:sldId id="296" r:id="rId13"/>
    <p:sldId id="264" r:id="rId14"/>
    <p:sldId id="280" r:id="rId15"/>
    <p:sldId id="281" r:id="rId16"/>
    <p:sldId id="287" r:id="rId17"/>
    <p:sldId id="270" r:id="rId18"/>
    <p:sldId id="267" r:id="rId19"/>
    <p:sldId id="283" r:id="rId20"/>
    <p:sldId id="284" r:id="rId21"/>
    <p:sldId id="26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E0F42C-91DF-470F-9811-BCACA9A17643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A815B8-EF56-4EFF-A1B3-39EF0FF700A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14290"/>
            <a:ext cx="8429684" cy="64294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Пасхальная «писанка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1142984"/>
            <a:ext cx="7643866" cy="542928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428604"/>
            <a:ext cx="607223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 smtClean="0"/>
              <a:t>Пасхальная «</a:t>
            </a:r>
            <a:r>
              <a:rPr lang="ru-RU" sz="3200" b="1" dirty="0" err="1" smtClean="0"/>
              <a:t>писанка</a:t>
            </a:r>
            <a:r>
              <a:rPr lang="ru-RU" sz="3200" b="1" dirty="0" smtClean="0"/>
              <a:t>»</a:t>
            </a:r>
            <a:endParaRPr lang="ru-RU" sz="3200" b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Христос Воскресе!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3" y="357166"/>
            <a:ext cx="4500594" cy="621510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643570" y="571480"/>
            <a:ext cx="28575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Пасхальное приветствие</a:t>
            </a:r>
          </a:p>
          <a:p>
            <a:endParaRPr lang="ru-RU" sz="32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429256" y="1571612"/>
            <a:ext cx="37147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 Начиная с пасхальной ночи и последующие сорок дней (до отдания Пасхи) принято христосоваться, то есть приветствовать друг друга словами: «Христос </a:t>
            </a:r>
            <a:r>
              <a:rPr lang="ru-RU" sz="2400" dirty="0" err="1" smtClean="0"/>
              <a:t>воскресе</a:t>
            </a:r>
            <a:r>
              <a:rPr lang="ru-RU" sz="2400" dirty="0" smtClean="0"/>
              <a:t>!» «Воистину </a:t>
            </a:r>
            <a:r>
              <a:rPr lang="ru-RU" sz="2400" dirty="0" err="1" smtClean="0"/>
              <a:t>воскресе</a:t>
            </a:r>
            <a:r>
              <a:rPr lang="ru-RU" sz="2400" dirty="0" smtClean="0"/>
              <a:t>!», при этом троекратно целуясь. </a:t>
            </a:r>
          </a:p>
          <a:p>
            <a:r>
              <a:rPr lang="ru-RU" sz="2400" dirty="0" smtClean="0"/>
              <a:t>«Приветствуйте друг друга с целованием святым» 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ÐÐ°ÑÑÐ¸Ð½ÐºÐ¸ Ð¿Ð¾ Ð·Ð°Ð¿ÑÐ¾ÑÑ ÐºÐ°ÑÐ°Ð½Ð¸Ðµ Ð½Ð° ÐºÐ°ÑÐµÐ»ÑÑ Ð² Ð¿Ð°ÑÑÑ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714356"/>
            <a:ext cx="7000924" cy="5857916"/>
          </a:xfrm>
          <a:prstGeom prst="rect">
            <a:avLst/>
          </a:prstGeom>
          <a:noFill/>
        </p:spPr>
      </p:pic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1571604" y="0"/>
            <a:ext cx="671517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Пасхальные качели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AutoShape 2" descr="Картинки по запросу картинки праздник святой пасх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08" name="AutoShape 4" descr="Картинки по запросу картинки праздник святой пасх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0" name="AutoShape 6" descr="Картинки по запросу картинки праздник святой пасх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2" name="AutoShape 8" descr="Картинки по запросу картинки праздник святой пасх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4" name="AutoShape 10" descr="Картинки по запросу картинки праздник святой пасх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6" name="AutoShape 12" descr="Картинки по запросу картинки праздник святой пасх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1518" name="AutoShape 14" descr="Картинки по запросу картинки праздник святой пасхи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1520" name="Picture 16" descr="Картинки по запросу картинки праздник святой пасх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928670"/>
            <a:ext cx="7715304" cy="4214842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1071538" y="5229492"/>
            <a:ext cx="685804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Придя домой, а иногда прямо в храме. Устраивают пасхальный пир, Главное угощение пасхального стола кулич, «пасха» и крашенные яйца.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571736" y="357166"/>
            <a:ext cx="392909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Пасхальный пир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229600" cy="1143000"/>
          </a:xfrm>
        </p:spPr>
        <p:txBody>
          <a:bodyPr/>
          <a:lstStyle/>
          <a:p>
            <a:r>
              <a:rPr lang="ru-RU" dirty="0" smtClean="0"/>
              <a:t>Пасхальный кулич.</a:t>
            </a:r>
            <a:endParaRPr lang="ru-RU" dirty="0"/>
          </a:p>
        </p:txBody>
      </p:sp>
      <p:pic>
        <p:nvPicPr>
          <p:cNvPr id="31746" name="Picture 2" descr="Картинки по запросу пасхальные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428736"/>
            <a:ext cx="4143404" cy="492922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072066" y="1928802"/>
            <a:ext cx="3643306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u="sng" dirty="0" smtClean="0"/>
              <a:t>Ингредиенты</a:t>
            </a:r>
          </a:p>
          <a:p>
            <a:r>
              <a:rPr lang="ru-RU" sz="2400" b="1" dirty="0" smtClean="0"/>
              <a:t>Мука - 300 г </a:t>
            </a:r>
            <a:br>
              <a:rPr lang="ru-RU" sz="2400" b="1" dirty="0" smtClean="0"/>
            </a:br>
            <a:r>
              <a:rPr lang="ru-RU" sz="2400" b="1" dirty="0" smtClean="0"/>
              <a:t>Молоко - 75 мл </a:t>
            </a:r>
            <a:br>
              <a:rPr lang="ru-RU" sz="2400" b="1" dirty="0" smtClean="0"/>
            </a:br>
            <a:r>
              <a:rPr lang="ru-RU" sz="2400" b="1" dirty="0" smtClean="0"/>
              <a:t>Яйцо - 3 шт. </a:t>
            </a:r>
            <a:br>
              <a:rPr lang="ru-RU" sz="2400" b="1" dirty="0" smtClean="0"/>
            </a:br>
            <a:r>
              <a:rPr lang="ru-RU" sz="2400" b="1" dirty="0" smtClean="0"/>
              <a:t>Сливочное масло - 80 г </a:t>
            </a:r>
            <a:br>
              <a:rPr lang="ru-RU" sz="2400" b="1" dirty="0" smtClean="0"/>
            </a:br>
            <a:r>
              <a:rPr lang="ru-RU" sz="2400" b="1" dirty="0" smtClean="0"/>
              <a:t>Сахар - 0.5 стакана </a:t>
            </a:r>
            <a:br>
              <a:rPr lang="ru-RU" sz="2400" b="1" dirty="0" smtClean="0"/>
            </a:br>
            <a:r>
              <a:rPr lang="ru-RU" sz="2400" b="1" dirty="0" smtClean="0"/>
              <a:t>Дрожжи - 20 г </a:t>
            </a:r>
            <a:br>
              <a:rPr lang="ru-RU" sz="2400" b="1" dirty="0" smtClean="0"/>
            </a:br>
            <a:r>
              <a:rPr lang="ru-RU" sz="2400" b="1" dirty="0" smtClean="0"/>
              <a:t>Соль - щепотка </a:t>
            </a:r>
            <a:br>
              <a:rPr lang="ru-RU" sz="2400" b="1" dirty="0" smtClean="0"/>
            </a:br>
            <a:r>
              <a:rPr lang="ru-RU" sz="2400" b="1" dirty="0" smtClean="0"/>
              <a:t>Изюм, цукаты, орешки - по вкусу </a:t>
            </a:r>
            <a:br>
              <a:rPr lang="ru-RU" sz="2400" b="1" dirty="0" smtClean="0"/>
            </a:br>
            <a:r>
              <a:rPr lang="ru-RU" sz="2400" b="1" dirty="0" smtClean="0"/>
              <a:t>Ванилин - 1/2 ч.л.</a:t>
            </a:r>
            <a:endParaRPr lang="ru-RU"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Пасхальные яйца.</a:t>
            </a:r>
            <a:endParaRPr lang="ru-RU" dirty="0"/>
          </a:p>
        </p:txBody>
      </p:sp>
      <p:pic>
        <p:nvPicPr>
          <p:cNvPr id="33794" name="Picture 2" descr="пасхальные яйца красить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428736"/>
            <a:ext cx="3333750" cy="250507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 rot="10800000" flipV="1">
            <a:off x="357155" y="3826779"/>
            <a:ext cx="404771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 Яйца, крашенные в</a:t>
            </a:r>
          </a:p>
          <a:p>
            <a:r>
              <a:rPr lang="ru-RU" sz="2400" b="1" dirty="0" smtClean="0"/>
              <a:t> луковой шелухе.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143372" y="6000768"/>
            <a:ext cx="5715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натуральные красители</a:t>
            </a:r>
            <a:r>
              <a:rPr lang="ru-RU" dirty="0" smtClean="0"/>
              <a:t>.</a:t>
            </a:r>
            <a:endParaRPr lang="en-US" dirty="0"/>
          </a:p>
        </p:txBody>
      </p:sp>
      <p:pic>
        <p:nvPicPr>
          <p:cNvPr id="33796" name="Picture 4" descr="Природные красители для скорлуп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1857364"/>
            <a:ext cx="5072098" cy="414340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Картинки по запросу пасха рецепт фото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071546"/>
            <a:ext cx="5072098" cy="535785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5500694" y="1142984"/>
            <a:ext cx="328614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/>
              <a:t>Пасха обыкновенная</a:t>
            </a:r>
          </a:p>
          <a:p>
            <a:r>
              <a:rPr lang="ru-RU" sz="3200" i="1" dirty="0" smtClean="0"/>
              <a:t>Творог – 3 кг, сливочное масло – 200 г, сахарный песок – 1 стакан, сметана – 1 стакан, соль 2 чайные ложки.</a:t>
            </a:r>
            <a:endParaRPr lang="ru-RU" sz="3200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magiclady.net/_pu/9/29245388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0"/>
            <a:ext cx="7929618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c.pics.livejournal.com/anchiktigra/18346223/4645737/4645737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0"/>
            <a:ext cx="7429552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428604"/>
            <a:ext cx="821537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/>
              <a:t>Пасхальные открытки сделанные своими руками.</a:t>
            </a:r>
            <a:endParaRPr lang="ru-RU" sz="3200" dirty="0"/>
          </a:p>
        </p:txBody>
      </p:sp>
      <p:pic>
        <p:nvPicPr>
          <p:cNvPr id="35841" name="Picture 1" descr="C:\Users\Packard bell\Desktop\IMG_20180322_1254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1500174"/>
            <a:ext cx="7358114" cy="48577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3" y="214290"/>
            <a:ext cx="6858049" cy="63817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Подарки на Пасху для родителе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428604"/>
            <a:ext cx="7858180" cy="5429288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5929330"/>
            <a:ext cx="75581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sz="3200" b="1" dirty="0" smtClean="0"/>
              <a:t>Подарки на Пасху для родителей</a:t>
            </a:r>
            <a:endParaRPr lang="ru-RU" sz="3200" b="1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Поздравляю всех со Светлой Пасхой И хочу сегодня пожелать Жить в любви, согласии и ласке, Сдерживаться, верить и прощать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357166"/>
            <a:ext cx="7715304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Картинки по запросу картинки праздник святой пасх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1"/>
            <a:ext cx="8572560" cy="63579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Похожее изображение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8358246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fs00.infourok.ru/images/doc/257/262667/img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ped-kopilka.ru/upload/blogs2/2017/4/38667_b21e0d8e69e754e594c7837eab1aec7c.gif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8215370" cy="6143668"/>
          </a:xfrm>
          <a:prstGeom prst="rect">
            <a:avLst/>
          </a:prstGeom>
          <a:noFill/>
        </p:spPr>
      </p:pic>
      <p:pic>
        <p:nvPicPr>
          <p:cNvPr id="3" name="пасхаЗаписанный звук">
            <a:hlinkClick r:id="" action="ppaction://media"/>
          </p:cNvPr>
          <p:cNvPicPr>
            <a:picLocks noRot="1" noChangeAspect="1"/>
          </p:cNvPicPr>
          <p:nvPr>
            <a:wavAudioFile r:embed="rId1" name="пасхаЗаписанный звук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http://ped-kopilka.ru/upload/blogs2/2017/4/38667_483e45b0ba8af21c71377225d4434977.jp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500042"/>
            <a:ext cx="7858180" cy="54292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Картинки по запросу праздник пасхи картинка храмы картинк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14290"/>
            <a:ext cx="7858180" cy="621510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 descr="ÐÐ°ÑÑÐ¸Ð½ÐºÐ¸ Ð¿Ð¾ Ð·Ð°Ð¿ÑÐ¾ÑÑ ÐºÐ°ÑÐ°Ð½Ð¸Ðµ Ð½Ð° ÐºÐ°ÑÐµÐ»ÑÑ Ð² Ð¿Ð°ÑÑÑ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374</TotalTime>
  <Words>145</Words>
  <Application>Microsoft Office PowerPoint</Application>
  <PresentationFormat>Экран (4:3)</PresentationFormat>
  <Paragraphs>18</Paragraphs>
  <Slides>21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Пасхальный кулич.</vt:lpstr>
      <vt:lpstr>Пасхальные яйца.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Packard bell</dc:creator>
  <cp:lastModifiedBy>Packard bell</cp:lastModifiedBy>
  <cp:revision>39</cp:revision>
  <dcterms:created xsi:type="dcterms:W3CDTF">2018-03-21T14:50:57Z</dcterms:created>
  <dcterms:modified xsi:type="dcterms:W3CDTF">2018-03-22T19:00:42Z</dcterms:modified>
</cp:coreProperties>
</file>