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8" autoAdjust="0"/>
    <p:restoredTop sz="94660"/>
  </p:normalViewPr>
  <p:slideViewPr>
    <p:cSldViewPr>
      <p:cViewPr varScale="1">
        <p:scale>
          <a:sx n="109" d="100"/>
          <a:sy n="109" d="100"/>
        </p:scale>
        <p:origin x="16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32202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«Активная поддержка родителей – повышение уровня родительской грамотности»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5589240"/>
            <a:ext cx="6400800" cy="80910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–психолог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 Александровна Власова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87624" y="692696"/>
            <a:ext cx="6400800" cy="80910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№5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fonovaya-muzyka-priyatnaya-muzy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82880" y="892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9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9" y="1628800"/>
            <a:ext cx="7596832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для малыша - это целый мир, вселенная.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ребенку расти, развиваться, обучаться, приобретать важные социальные навыки. Только в семье закладывается, так называемая «модель взаимодействия с миром».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Привязанность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процесс образования эмоциональной связи между людьми, которая сохраняется неопределенное время, даже, если люди по каким-то причинам разделены.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такое семья?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25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305342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процесс, с помощью которого дети развивают привязанность, в общих чертах можно описать так: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возникает потребность в чем-либо. 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выражает ее плачем, или беспокойством, или любым иным образом. 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Взрослый, который ухаживает за ребенком, удовлетворяет потребность ребенка: берет его на руки, играет с ним, смотрит в глаза, говорит с ним, укачивает или прижимает к себе, кормит или меняет пеленки. 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 потребности формирует у ребенка чувство доверия к людям. </a:t>
            </a:r>
          </a:p>
        </p:txBody>
      </p:sp>
    </p:spTree>
    <p:extLst>
      <p:ext uri="{BB962C8B-B14F-4D97-AF65-F5344CB8AC3E}">
        <p14:creationId xmlns:p14="http://schemas.microsoft.com/office/powerpoint/2010/main" val="31278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39552" y="1412776"/>
            <a:ext cx="76328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НАУЧИТЕСЬ ПРАВИЛЬНО ПОНИМАТЬ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РЕБЕНКА.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ли я понимаю потребности своего ребенка или меня переполняет тревога, которая мешает увидеть «истинные потребности» и желания? 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потребности ребенок может удовлетворить самостоятельно?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способами я удовлетворяю потребность ребенка в социальной адаптации?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 я нахожусь «В контакте с собой» и понимаю свои потребности и желания? </a:t>
            </a:r>
          </a:p>
        </p:txBody>
      </p:sp>
    </p:spTree>
    <p:extLst>
      <p:ext uri="{BB962C8B-B14F-4D97-AF65-F5344CB8AC3E}">
        <p14:creationId xmlns:p14="http://schemas.microsoft.com/office/powerpoint/2010/main" val="107466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28800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НАУЧИТЕСЬ ПОМОГАТЬ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настроение и самочувствие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Увлечения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Забота о себе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 супругом/супругой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6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268761"/>
            <a:ext cx="72728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НАУЧИТЕСЬ ПОНИМАТЬ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ПЕРЕЖИВАНИЯ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события ближайших дней вызвали 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чувство радости?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какие события ближайших дней вызвали 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чувство злости или досады?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чувства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 выражать?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Подумайте, с какими чувствами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сложнее всего справляться? 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способами Вы справляетесь с «трудными» для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переживаниями? (еда, хобби, йога, спорт, сон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члены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семьи узнают 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настроении?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4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80728"/>
            <a:ext cx="59046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детей, находящихся 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трудной жизненной ситуации",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общероссийский "Телефон доверия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":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8-800-2000-122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телефон доверия по ХМАО –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Югре: 8−800−101−12−00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психолога в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МКУ «Центр диагностики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консультирования»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по телефону: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52-59-54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работы: с 9.00 до 17.00 часов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Выходной - суббота, воскресенье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ул. Декабристов, 16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детей, нуждающихся в психолого–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–социальной помощи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консультирования».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8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412776"/>
            <a:ext cx="62646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для родителей: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Гиппенрейтер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Общаться с ребенком. Как?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Млодик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Книга для неидеальных родителей, или жизнь на свободную тему.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Джон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Боулби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Привязанность.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Петрановская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Тайная опора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Л.Петрановская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 ребенком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Лабковский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Е.Чубукина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А.Фабер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Мазлиш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говорить 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детьми,чтобы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учились.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4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62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398</TotalTime>
  <Words>507</Words>
  <Application>Microsoft Office PowerPoint</Application>
  <PresentationFormat>Экран (4:3)</PresentationFormat>
  <Paragraphs>63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Candara</vt:lpstr>
      <vt:lpstr>Symbol</vt:lpstr>
      <vt:lpstr>Times New Roman</vt:lpstr>
      <vt:lpstr>Wingdings</vt:lpstr>
      <vt:lpstr>Волна</vt:lpstr>
      <vt:lpstr> «Активная поддержка родителей – повышение уровня родительской грамотности»</vt:lpstr>
      <vt:lpstr>Что такое семья?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«Активная поддержка родителей – повышение уровня родительской грамотности»</dc:title>
  <dc:creator>Педагог-психолог</dc:creator>
  <cp:lastModifiedBy>Ученик 2</cp:lastModifiedBy>
  <cp:revision>14</cp:revision>
  <dcterms:created xsi:type="dcterms:W3CDTF">2018-04-17T08:03:33Z</dcterms:created>
  <dcterms:modified xsi:type="dcterms:W3CDTF">2023-01-27T11:25:10Z</dcterms:modified>
</cp:coreProperties>
</file>