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69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D3296-6D03-44EC-9A1D-CC61BD4A58C2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656FB-C8B8-4ABB-AD80-5652FD6301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696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D3296-6D03-44EC-9A1D-CC61BD4A58C2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656FB-C8B8-4ABB-AD80-5652FD6301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621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D3296-6D03-44EC-9A1D-CC61BD4A58C2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656FB-C8B8-4ABB-AD80-5652FD6301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864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D3296-6D03-44EC-9A1D-CC61BD4A58C2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656FB-C8B8-4ABB-AD80-5652FD6301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459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D3296-6D03-44EC-9A1D-CC61BD4A58C2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656FB-C8B8-4ABB-AD80-5652FD6301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03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D3296-6D03-44EC-9A1D-CC61BD4A58C2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656FB-C8B8-4ABB-AD80-5652FD6301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395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D3296-6D03-44EC-9A1D-CC61BD4A58C2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656FB-C8B8-4ABB-AD80-5652FD6301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68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D3296-6D03-44EC-9A1D-CC61BD4A58C2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656FB-C8B8-4ABB-AD80-5652FD6301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944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D3296-6D03-44EC-9A1D-CC61BD4A58C2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656FB-C8B8-4ABB-AD80-5652FD6301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801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D3296-6D03-44EC-9A1D-CC61BD4A58C2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656FB-C8B8-4ABB-AD80-5652FD6301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238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D3296-6D03-44EC-9A1D-CC61BD4A58C2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656FB-C8B8-4ABB-AD80-5652FD6301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110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9D3296-6D03-44EC-9A1D-CC61BD4A58C2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656FB-C8B8-4ABB-AD80-5652FD6301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140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3091" y="332632"/>
            <a:ext cx="934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БМАДОУ «»Детский сад № 18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80509" y="2309137"/>
            <a:ext cx="58558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</a:p>
          <a:p>
            <a:pPr algn="ctr"/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мы знаем о России»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23200" y="4193309"/>
            <a:ext cx="406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Усольцева Н.В.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Воспитатель, 1КК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5865091"/>
            <a:ext cx="3472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Монетный, 2020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45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15" y="653456"/>
            <a:ext cx="3778840" cy="50384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126182" y="1902691"/>
            <a:ext cx="62345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Виктория рассказала о природе России, ее многообразии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89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134" y="590294"/>
            <a:ext cx="3798502" cy="5064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135418" y="1727200"/>
            <a:ext cx="59112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Тимофей изготовил поделку и рассказал о великом русском танке Т-34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84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27" y="1032999"/>
            <a:ext cx="3528818" cy="47050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895273" y="2152072"/>
            <a:ext cx="6179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Георгий рассказал о праздниках, которые отмечаются в России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91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2218" y="1163782"/>
            <a:ext cx="7453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продукта проекта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694" y="2216726"/>
            <a:ext cx="5073843" cy="38053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9840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2909" y="1191491"/>
            <a:ext cx="72690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 с детьми были изготовлены дидактические игры и лепбук «Наша Родина - Россия»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404" y="2660072"/>
            <a:ext cx="4285673" cy="33250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870030" y="2105889"/>
            <a:ext cx="3325091" cy="44334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4723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93818" y="1330036"/>
            <a:ext cx="7176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родителей мы оформили альбом «Путешествуем по России» и начали коллекционировать магнитики с городами.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58" y="2609792"/>
            <a:ext cx="3498035" cy="26235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938" y="2530365"/>
            <a:ext cx="3471179" cy="2603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556" y="3195782"/>
            <a:ext cx="3370419" cy="25278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2514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61673" y="2198255"/>
            <a:ext cx="6687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25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492" y="201302"/>
            <a:ext cx="8645236" cy="6483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0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564" y="546337"/>
            <a:ext cx="3371380" cy="41212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91" y="2526145"/>
            <a:ext cx="3865472" cy="39670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581" y="138546"/>
            <a:ext cx="3581399" cy="4775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4765963" y="1221968"/>
            <a:ext cx="27986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Обсуждение, планирование деятельности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16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72145" y="452582"/>
            <a:ext cx="831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Путешествие по карте. Моря России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714" y="712738"/>
            <a:ext cx="2364510" cy="3152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014" y="3532564"/>
            <a:ext cx="2420853" cy="32278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288" y="3532564"/>
            <a:ext cx="2494077" cy="3325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400" y="1045290"/>
            <a:ext cx="2927927" cy="2195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13" y="859372"/>
            <a:ext cx="3175818" cy="23818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1729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8945" y="923636"/>
            <a:ext cx="7379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ко дню Народного единства «Народы Урала»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325" y="2009489"/>
            <a:ext cx="4869094" cy="36518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0434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953970">
            <a:off x="1701914" y="1188391"/>
            <a:ext cx="8183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79" y="428590"/>
            <a:ext cx="2522340" cy="3363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6909" y="326541"/>
            <a:ext cx="2703940" cy="36052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110" y="1748553"/>
            <a:ext cx="2540571" cy="3387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505" y="2471412"/>
            <a:ext cx="2592377" cy="3456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9145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236" y="104941"/>
            <a:ext cx="2505166" cy="3340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327" y="198570"/>
            <a:ext cx="2559637" cy="3412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636655" y="1293091"/>
            <a:ext cx="2761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«Кремль»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010" y="3798239"/>
            <a:ext cx="2505166" cy="29408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145" y="3779981"/>
            <a:ext cx="2613891" cy="29591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4283004" y="5070764"/>
            <a:ext cx="3734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Настольно-печатная игра «Праздники»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58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2218" y="877455"/>
            <a:ext cx="7453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проекта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78" y="1570183"/>
            <a:ext cx="3420968" cy="45612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172364" y="2339629"/>
            <a:ext cx="53755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Ваня рассказывал о том, какая наша страна большая, о ее протяженности.  Сравнил ее по площади с другими странами.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31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832" y="836994"/>
            <a:ext cx="3717386" cy="4956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375564" y="1819564"/>
            <a:ext cx="56526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Настю интересовал вопрос: «Откуда произошли русские»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43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156</Words>
  <Application>Microsoft Office PowerPoint</Application>
  <PresentationFormat>Широкоэкранный</PresentationFormat>
  <Paragraphs>22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Ноут</dc:creator>
  <cp:lastModifiedBy>Ноут</cp:lastModifiedBy>
  <cp:revision>10</cp:revision>
  <dcterms:created xsi:type="dcterms:W3CDTF">2020-12-01T17:35:43Z</dcterms:created>
  <dcterms:modified xsi:type="dcterms:W3CDTF">2020-12-05T15:05:14Z</dcterms:modified>
</cp:coreProperties>
</file>