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74" r:id="rId11"/>
    <p:sldId id="264" r:id="rId12"/>
    <p:sldId id="265" r:id="rId13"/>
    <p:sldId id="266" r:id="rId14"/>
    <p:sldId id="268" r:id="rId15"/>
    <p:sldId id="271" r:id="rId16"/>
    <p:sldId id="269" r:id="rId17"/>
    <p:sldId id="270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03" autoAdjust="0"/>
  </p:normalViewPr>
  <p:slideViewPr>
    <p:cSldViewPr>
      <p:cViewPr varScale="1">
        <p:scale>
          <a:sx n="79" d="100"/>
          <a:sy n="79" d="100"/>
        </p:scale>
        <p:origin x="-162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24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3CC8E-45A4-40A7-9148-3736E0D0913C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8A702-D7F0-4839-A76F-C272BD58B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bs.twimg.com/media/DjvxFiMW0AAO2ki.jpg:lar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7"/>
            <a:ext cx="7772400" cy="218767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«ЧИСТЫЙ ГОРОД»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140968"/>
            <a:ext cx="6400800" cy="1440160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подготовительной группы «Б»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«Аленький цветочек»</a:t>
            </a: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5229201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МБДОУ «Д/С №96 «КАПЕЛЬКИ»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Автор: Литвиненко Оксана Викторовна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83510" y="6198990"/>
            <a:ext cx="1376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2021-2022 г.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этап- основной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4177145" cy="47525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131710" y="1932329"/>
            <a:ext cx="5064297" cy="4025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Кружок «Чудеса из ничего»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28699"/>
          <a:stretch>
            <a:fillRect/>
          </a:stretch>
        </p:blipFill>
        <p:spPr bwMode="auto">
          <a:xfrm rot="5400000">
            <a:off x="5096010" y="1392822"/>
            <a:ext cx="3545364" cy="3729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r="7500"/>
          <a:stretch>
            <a:fillRect/>
          </a:stretch>
        </p:blipFill>
        <p:spPr bwMode="auto">
          <a:xfrm>
            <a:off x="323528" y="1412776"/>
            <a:ext cx="4378086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 l="5001" t="16002" b="23992"/>
          <a:stretch>
            <a:fillRect/>
          </a:stretch>
        </p:blipFill>
        <p:spPr bwMode="auto">
          <a:xfrm>
            <a:off x="2843808" y="3573016"/>
            <a:ext cx="5471968" cy="28803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 l="24003" t="7990" b="12001"/>
          <a:stretch>
            <a:fillRect/>
          </a:stretch>
        </p:blipFill>
        <p:spPr bwMode="auto">
          <a:xfrm rot="5400000">
            <a:off x="731740" y="4316932"/>
            <a:ext cx="2279920" cy="1800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548680"/>
            <a:ext cx="3240360" cy="24302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 l="24843" t="19070"/>
          <a:stretch>
            <a:fillRect/>
          </a:stretch>
        </p:blipFill>
        <p:spPr bwMode="auto">
          <a:xfrm rot="5400000">
            <a:off x="570911" y="1611888"/>
            <a:ext cx="4329769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2816932"/>
            <a:ext cx="4440493" cy="333037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326183" y="1842169"/>
            <a:ext cx="4603202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76672"/>
            <a:ext cx="3936437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 l="9001" r="6990"/>
          <a:stretch>
            <a:fillRect/>
          </a:stretch>
        </p:blipFill>
        <p:spPr bwMode="auto">
          <a:xfrm flipV="1">
            <a:off x="4067944" y="3501006"/>
            <a:ext cx="3816424" cy="265851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07504" y="2348880"/>
            <a:ext cx="2880320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2159732" y="1016732"/>
            <a:ext cx="3744416" cy="28083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15002"/>
          <a:stretch>
            <a:fillRect/>
          </a:stretch>
        </p:blipFill>
        <p:spPr bwMode="auto">
          <a:xfrm rot="5400000">
            <a:off x="5224339" y="2632645"/>
            <a:ext cx="3600401" cy="31768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196752"/>
            <a:ext cx="4320480" cy="26462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 t="27992" b="12001"/>
          <a:stretch>
            <a:fillRect/>
          </a:stretch>
        </p:blipFill>
        <p:spPr bwMode="auto">
          <a:xfrm rot="5400000">
            <a:off x="4140272" y="1988520"/>
            <a:ext cx="5760000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335896" y="3945024"/>
            <a:ext cx="2400000" cy="18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 t="19991" b="12002"/>
          <a:stretch>
            <a:fillRect/>
          </a:stretch>
        </p:blipFill>
        <p:spPr bwMode="auto">
          <a:xfrm rot="5400000">
            <a:off x="1355776" y="4052936"/>
            <a:ext cx="2400000" cy="17281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/>
          <a:srcRect t="15991"/>
          <a:stretch>
            <a:fillRect/>
          </a:stretch>
        </p:blipFill>
        <p:spPr bwMode="auto">
          <a:xfrm rot="5400000">
            <a:off x="3887924" y="728700"/>
            <a:ext cx="2880320" cy="19442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15002" r="9990"/>
          <a:stretch>
            <a:fillRect/>
          </a:stretch>
        </p:blipFill>
        <p:spPr bwMode="auto">
          <a:xfrm rot="5400000">
            <a:off x="5327916" y="872884"/>
            <a:ext cx="3384376" cy="302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647564" y="944724"/>
            <a:ext cx="3456384" cy="29523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615782" y="3296986"/>
            <a:ext cx="3552395" cy="2664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6000192" y="4305064"/>
            <a:ext cx="2400000" cy="18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560" y="4293096"/>
            <a:ext cx="2400000" cy="18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1124744"/>
            <a:ext cx="2232248" cy="167418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24744"/>
            <a:ext cx="4764021" cy="3573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 r="9990"/>
          <a:stretch>
            <a:fillRect/>
          </a:stretch>
        </p:blipFill>
        <p:spPr bwMode="auto">
          <a:xfrm flipV="1">
            <a:off x="971600" y="1196752"/>
            <a:ext cx="2880320" cy="24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3789040"/>
            <a:ext cx="2952328" cy="22142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92080" y="4221088"/>
            <a:ext cx="2400000" cy="18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Экологический спектакль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 l="16667" r="14583"/>
          <a:stretch>
            <a:fillRect/>
          </a:stretch>
        </p:blipFill>
        <p:spPr bwMode="auto">
          <a:xfrm rot="5400000">
            <a:off x="431540" y="1448780"/>
            <a:ext cx="3528392" cy="31683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print"/>
          <a:srcRect t="12001" r="30242"/>
          <a:stretch>
            <a:fillRect/>
          </a:stretch>
        </p:blipFill>
        <p:spPr bwMode="auto">
          <a:xfrm>
            <a:off x="6084168" y="4941168"/>
            <a:ext cx="2232248" cy="15839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1412776"/>
            <a:ext cx="3968441" cy="22322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5816" y="3573016"/>
            <a:ext cx="4000000" cy="20880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lvl="4"/>
            <a:endParaRPr lang="ru-RU" sz="1400" dirty="0"/>
          </a:p>
        </p:txBody>
      </p:sp>
      <p:pic>
        <p:nvPicPr>
          <p:cNvPr id="4" name="Рисунок 3" descr="https://ds02.infourok.ru/uploads/ex/064b/00023cb2-5333c531/img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Только живой пример воспитывает ребёнка, а не слова, пусть самые хорошие, но не подкрепленные делом»</a:t>
            </a:r>
            <a:b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А.С.Макаренко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2.infourok.ru/uploads/ex/064b/00023cb2-5333c531/img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ЦЕЛЬ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mtClean="0"/>
              <a:t>   </a:t>
            </a:r>
            <a:r>
              <a:rPr lang="ru-RU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Создать систему работы по приобщению дошкольников к проблеме загрязнения окружающей среды мусором, ориентированную на взаимодействие с семьей средствами проектной деятельности</a:t>
            </a:r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поддержать новую традицию – эффективно вторично использовать отходы.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ТИП ПРОЕКТА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Долгосрочный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Практико-ориентированный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Творческий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Коллективный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3568" y="764704"/>
            <a:ext cx="7704856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Подготовительный этап: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Подбор наглядно-дидактических пособий; Создание экологической среды в группе; 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Проведение блока детской деятельности экологической направленности по изучению свойств и качеств материалов;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Познакомить детей с проблемой загрязнения окружающей среды бытовым мусором;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Привлечение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родителей к предстоящей творческой работе в инновационном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режиме;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Разработка консультаций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для родителей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бросового материала , для изготовления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поделок в рамках кружка «Чудеса из ничего»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052736"/>
            <a:ext cx="4392488" cy="48785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4440118" y="1688674"/>
            <a:ext cx="4872276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t="7273" b="9091"/>
          <a:stretch>
            <a:fillRect/>
          </a:stretch>
        </p:blipFill>
        <p:spPr bwMode="auto">
          <a:xfrm rot="5400000">
            <a:off x="971600" y="404666"/>
            <a:ext cx="3744416" cy="38884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6001" t="11990"/>
          <a:stretch>
            <a:fillRect/>
          </a:stretch>
        </p:blipFill>
        <p:spPr bwMode="auto">
          <a:xfrm rot="5400000">
            <a:off x="4283968" y="1700808"/>
            <a:ext cx="5184576" cy="37444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1787724" y="4053036"/>
            <a:ext cx="2400000" cy="21600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916832"/>
            <a:ext cx="576064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5856651" cy="453650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 t="16002" b="15991"/>
          <a:stretch>
            <a:fillRect/>
          </a:stretch>
        </p:blipFill>
        <p:spPr bwMode="auto">
          <a:xfrm>
            <a:off x="4139952" y="3861048"/>
            <a:ext cx="4455495" cy="23762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4.infourok.ru/uploads/ex/0497/000c60a6-bafb52ec/img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052736"/>
            <a:ext cx="2808312" cy="210623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l="19778" t="2273" r="20549"/>
          <a:stretch>
            <a:fillRect/>
          </a:stretch>
        </p:blipFill>
        <p:spPr bwMode="auto">
          <a:xfrm>
            <a:off x="4067944" y="3212976"/>
            <a:ext cx="4309437" cy="33843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1175756" y="4016932"/>
            <a:ext cx="2400000" cy="20882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 t="30769" b="7692"/>
          <a:stretch>
            <a:fillRect/>
          </a:stretch>
        </p:blipFill>
        <p:spPr bwMode="auto">
          <a:xfrm>
            <a:off x="395536" y="1196752"/>
            <a:ext cx="4061251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Прямоугольник 8"/>
          <p:cNvSpPr/>
          <p:nvPr/>
        </p:nvSpPr>
        <p:spPr>
          <a:xfrm>
            <a:off x="2699792" y="332656"/>
            <a:ext cx="37444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 этап- основной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77</Words>
  <Application>Microsoft Office PowerPoint</Application>
  <PresentationFormat>Экран (4:3)</PresentationFormat>
  <Paragraphs>29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ПРОЕКТ  «ЧИСТЫЙ ГОРОД»</vt:lpstr>
      <vt:lpstr>         « Только живой пример воспитывает ребёнка, а не слова, пусть самые хорошие, но не подкрепленные делом»                                                                                                          А.С.Макаренко </vt:lpstr>
      <vt:lpstr>ЦЕЛЬ </vt:lpstr>
      <vt:lpstr> ТИП ПРОЕКТА </vt:lpstr>
      <vt:lpstr>Слайд 5</vt:lpstr>
      <vt:lpstr>Слайд 6</vt:lpstr>
      <vt:lpstr>Слайд 7</vt:lpstr>
      <vt:lpstr>Слайд 8</vt:lpstr>
      <vt:lpstr>Слайд 9</vt:lpstr>
      <vt:lpstr>2 этап- основной</vt:lpstr>
      <vt:lpstr>Кружок «Чудеса из ничего»</vt:lpstr>
      <vt:lpstr>Слайд 12</vt:lpstr>
      <vt:lpstr>Слайд 13</vt:lpstr>
      <vt:lpstr>Слайд 14</vt:lpstr>
      <vt:lpstr>Слайд 15</vt:lpstr>
      <vt:lpstr>Слайд 16</vt:lpstr>
      <vt:lpstr>Слайд 17</vt:lpstr>
      <vt:lpstr>Экологический спектакль</vt:lpstr>
      <vt:lpstr>Слайд 19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«ЧИСТЫЙ ГОРОД»</dc:title>
  <dc:creator>Позитроника</dc:creator>
  <cp:lastModifiedBy>Позитроника</cp:lastModifiedBy>
  <cp:revision>69</cp:revision>
  <dcterms:created xsi:type="dcterms:W3CDTF">2022-03-28T01:08:24Z</dcterms:created>
  <dcterms:modified xsi:type="dcterms:W3CDTF">2022-03-30T11:46:21Z</dcterms:modified>
</cp:coreProperties>
</file>