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374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85728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Тема урока</a:t>
            </a:r>
            <a:r>
              <a:rPr lang="ru-RU" dirty="0" smtClean="0"/>
              <a:t>: Условие плавания тел. Плавание судов.</a:t>
            </a:r>
          </a:p>
          <a:p>
            <a:endParaRPr lang="ru-RU" dirty="0" smtClean="0"/>
          </a:p>
          <a:p>
            <a:r>
              <a:rPr lang="ru-RU" b="1" dirty="0" smtClean="0"/>
              <a:t>Цель урока</a:t>
            </a:r>
            <a:r>
              <a:rPr lang="ru-RU" dirty="0" smtClean="0"/>
              <a:t>: Исследовать  условия  плавания   тел. .Рассмотреть физические способы</a:t>
            </a:r>
          </a:p>
          <a:p>
            <a:r>
              <a:rPr lang="ru-RU" dirty="0" smtClean="0"/>
              <a:t>плавания судов. Выработка навыков у учащихся  в работе с физическим                оборудованием. Формирование у  учащихся основ  исследовательской деятельности.</a:t>
            </a:r>
          </a:p>
          <a:p>
            <a:endParaRPr lang="ru-RU" dirty="0" smtClean="0"/>
          </a:p>
          <a:p>
            <a:r>
              <a:rPr lang="ru-RU" b="1" dirty="0" smtClean="0"/>
              <a:t>Оборудование:</a:t>
            </a:r>
            <a:r>
              <a:rPr lang="ru-RU" dirty="0" smtClean="0"/>
              <a:t> Сосуд с водой, сосуд с отливом, мензурка, пластилин , нить ,электронные   весы, пустой сосуд, кусок пластилина ,модель подводной лодки с грушей, набор тел оного объёма, но разной плотности. Презентация на тему                   «Условие плавания тел. Плавание судов</a:t>
            </a:r>
            <a:r>
              <a:rPr lang="ru-RU" dirty="0" smtClean="0"/>
              <a:t>».</a:t>
            </a:r>
            <a:r>
              <a:rPr lang="ru-RU" dirty="0" smtClean="0"/>
              <a:t>Исследовательский лист.</a:t>
            </a:r>
            <a:endParaRPr lang="ru-RU" dirty="0"/>
          </a:p>
        </p:txBody>
      </p:sp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85728"/>
            <a:ext cx="3810000" cy="2476500"/>
          </a:xfrm>
          <a:prstGeom prst="rect">
            <a:avLst/>
          </a:prstGeom>
          <a:noFill/>
          <a:ln w="38100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026" name="Picture 2" descr="D:\уроки\плавание тел\IMG_43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00438"/>
            <a:ext cx="3968706" cy="29765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Ход урока:</a:t>
            </a:r>
          </a:p>
          <a:p>
            <a:pPr lvl="0"/>
            <a:r>
              <a:rPr lang="ru-RU" b="1" dirty="0" smtClean="0"/>
              <a:t>Орг. Момент.</a:t>
            </a:r>
          </a:p>
          <a:p>
            <a:pPr lvl="0"/>
            <a:r>
              <a:rPr lang="ru-RU" dirty="0" smtClean="0"/>
              <a:t>Подведение итогов лабораторной работы:</a:t>
            </a:r>
          </a:p>
          <a:p>
            <a:pPr lvl="0"/>
            <a:r>
              <a:rPr lang="ru-RU" dirty="0" smtClean="0"/>
              <a:t>а) Сообщение оценок за лабораторную работу.</a:t>
            </a:r>
          </a:p>
          <a:p>
            <a:pPr lvl="0"/>
            <a:r>
              <a:rPr lang="ru-RU" dirty="0" smtClean="0"/>
              <a:t>б)Разбор ошибок и недочётов.</a:t>
            </a:r>
          </a:p>
          <a:p>
            <a:pPr lvl="0"/>
            <a:r>
              <a:rPr lang="ru-RU" dirty="0" smtClean="0"/>
              <a:t>Сообщение темы и цели урока.</a:t>
            </a:r>
          </a:p>
          <a:p>
            <a:pPr lvl="0"/>
            <a:r>
              <a:rPr lang="ru-RU" dirty="0" smtClean="0"/>
              <a:t>Подготовка учащихся к восприятию нового материала:</a:t>
            </a:r>
          </a:p>
          <a:p>
            <a:r>
              <a:rPr lang="ru-RU" b="1" dirty="0" smtClean="0"/>
              <a:t>Фронтальный опрос:</a:t>
            </a:r>
          </a:p>
          <a:p>
            <a:r>
              <a:rPr lang="ru-RU" dirty="0" smtClean="0"/>
              <a:t>1.Что представляет собой выталкивающая сила?</a:t>
            </a:r>
          </a:p>
          <a:p>
            <a:r>
              <a:rPr lang="ru-RU" dirty="0" smtClean="0"/>
              <a:t>2.Какие примеры подтверждают её существование?</a:t>
            </a:r>
          </a:p>
          <a:p>
            <a:r>
              <a:rPr lang="ru-RU" dirty="0" smtClean="0"/>
              <a:t>3.Куда направлена выталкивающая сила?</a:t>
            </a:r>
          </a:p>
          <a:p>
            <a:r>
              <a:rPr lang="ru-RU" dirty="0" smtClean="0"/>
              <a:t>4.Какой формулой определяется выталкивающая сила?</a:t>
            </a:r>
          </a:p>
          <a:p>
            <a:r>
              <a:rPr lang="ru-RU" dirty="0" smtClean="0"/>
              <a:t>5.Как обнаружить выталкивающую силу?</a:t>
            </a:r>
          </a:p>
          <a:p>
            <a:r>
              <a:rPr lang="ru-RU" dirty="0" smtClean="0"/>
              <a:t>6.Сформулировать закон Архимеда.</a:t>
            </a:r>
          </a:p>
          <a:p>
            <a:r>
              <a:rPr lang="ru-RU" dirty="0" smtClean="0"/>
              <a:t>7.Сформулировать закон Паскаля.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916832"/>
            <a:ext cx="4293768" cy="3220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3343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Сообщение темы и цели урока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571480"/>
            <a:ext cx="4130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Работа с исследовательскими листами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28596" y="1000108"/>
            <a:ext cx="8358246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Исследовательский лист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учащегося:____________________________________________________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 исследования: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«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Условия плавания тел. Плавание судов»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 исследования: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Выяснить при каких условиях тела плавают, тонут.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     Почему плавают суда?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Этапы исследования: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Убедиться на опыте, что давление внутри жидкости увеличивается с глубиной.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Оборудование: ванна с водой, манометр,  датчик (пластмассовая коробочка, затянутая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резиновой плёнкой)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Вывод:____________________________________________________________________________________________________________________________________________________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вами  несколько тел, изготовленных из разных материалов.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А) парафин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=900 кг/м³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Б) пробка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=240 кг/м³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В) алюминий 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=2700 кг/м³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Г) сталь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=7800 кг/м³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Опустите их в ванну с водой, плотность которой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=1000 кг/м³. Сделайте вывод.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тела плавают? 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тела тонут? 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вас на столе зелёный цилиндр с крышкой и делениями. Налейте в него воды сначала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 первого деления и опустите в  ванну с водой. Затем налейте воду в цилиндр до второго деления и опустите в ванну с водой. Потом до третьего деления и, наконец, заполните сосуд полностью, каждый раз погружая его в ванну с водой. Какой вы сделаете вывод: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14282" y="214290"/>
            <a:ext cx="821533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вас в лотке лежит пластинка из пластилина. Прикрепите к ней нитку и опустите пластинку в ванну с водой. Вытащите её из воды и сделайте из пластинки лодочку.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Положите лодку на поверхность воды. Сделайте вывод из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опыта._____________________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__________________________________________________________________________________________________________________________________________________________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Модель подводной лодки соединена резиновым шлангом с грушей. Поместите лодку на поверхность воды. При помощи груши вытесните воздух из лодки. Лодка заполнится водой и окажется на дне ванны. Для того чтобы вновь поднять её на поверхность воды,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надо при помощи груши выдавить  из неё и из груши воду. Каков принцип погружения и поднятия подводной лодки? Сделай письменный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вывод.____________________________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__________________________________________________________________________________________________________________________________________________________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Проставьте знаки в таблице, опираясь на ваши выводы сделанные в результате эксперимента.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0" name="Picture 2" descr="таблица"/>
          <p:cNvPicPr>
            <a:picLocks noChangeAspect="1" noChangeArrowheads="1"/>
          </p:cNvPicPr>
          <p:nvPr/>
        </p:nvPicPr>
        <p:blipFill>
          <a:blip r:embed="rId2" cstate="print"/>
          <a:srcRect l="25241" t="35327" r="12787" b="4652"/>
          <a:stretch>
            <a:fillRect/>
          </a:stretch>
        </p:blipFill>
        <p:spPr bwMode="auto">
          <a:xfrm>
            <a:off x="4431225" y="3357562"/>
            <a:ext cx="463296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плав"/>
          <p:cNvPicPr>
            <a:picLocks noChangeAspect="1" noChangeArrowheads="1"/>
          </p:cNvPicPr>
          <p:nvPr/>
        </p:nvPicPr>
        <p:blipFill>
          <a:blip r:embed="rId3" cstate="print"/>
          <a:srcRect l="4332" t="65056" r="36459" b="6715"/>
          <a:stretch>
            <a:fillRect/>
          </a:stretch>
        </p:blipFill>
        <p:spPr bwMode="auto">
          <a:xfrm>
            <a:off x="280024" y="3786190"/>
            <a:ext cx="403309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5802" y="476672"/>
            <a:ext cx="82826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Наблюдение и объяснение физического эксперимента на столе у учителя.</a:t>
            </a:r>
          </a:p>
          <a:p>
            <a:r>
              <a:rPr lang="ru-RU" dirty="0" smtClean="0"/>
              <a:t>    В штативе укреплён стакан с отливом .В нём налита вода. Из пластилина изготовлена полая гильза с известным весом. Опустив её в стакан с отливом наблюдают её плавание. При этом из стакана выливается вода. Используя весы определим её вес и сравним с весом гильзы. Сделаем из гильзы шарик и опустим его в сосуд с отливом. Шарик тонет. Вес тела остался прежним , а вот вес вытесненной воды изменился , он стал меньше. Какой можно сделать вывод?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08920"/>
            <a:ext cx="4896544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2860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/>
              <a:t>Просмотр презентации о плавании судов.</a:t>
            </a:r>
          </a:p>
          <a:p>
            <a:r>
              <a:rPr lang="ru-RU" sz="2000" b="1" dirty="0" smtClean="0"/>
              <a:t>Подведение итога увиденного на уроке.</a:t>
            </a:r>
          </a:p>
          <a:p>
            <a:r>
              <a:rPr lang="ru-RU" sz="2000" b="1" dirty="0" smtClean="0"/>
              <a:t>Закрепление нового материала.</a:t>
            </a:r>
          </a:p>
          <a:p>
            <a:r>
              <a:rPr lang="ru-RU" sz="2000" b="1" dirty="0" smtClean="0"/>
              <a:t>Решение качественных задач из презентации.</a:t>
            </a:r>
          </a:p>
          <a:p>
            <a:r>
              <a:rPr lang="ru-RU" sz="2000" b="1" dirty="0" smtClean="0"/>
              <a:t>Итог урока.</a:t>
            </a:r>
          </a:p>
          <a:p>
            <a:r>
              <a:rPr lang="ru-RU" sz="2000" b="1" dirty="0" smtClean="0"/>
              <a:t>Домашнее задание.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980728"/>
            <a:ext cx="3905375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01008"/>
            <a:ext cx="4053741" cy="304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475656" y="4797152"/>
            <a:ext cx="16128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Фото с урока</a:t>
            </a:r>
            <a:endParaRPr lang="ru-RU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912434" cy="293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88640"/>
            <a:ext cx="4018584" cy="301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501008"/>
            <a:ext cx="4077744" cy="305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630</Words>
  <Application>Microsoft Office PowerPoint</Application>
  <PresentationFormat>Экран (4:3)</PresentationFormat>
  <Paragraphs>61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Владимировна</dc:creator>
  <cp:lastModifiedBy>Жаворонков А.Н</cp:lastModifiedBy>
  <cp:revision>11</cp:revision>
  <dcterms:created xsi:type="dcterms:W3CDTF">2010-05-26T13:37:33Z</dcterms:created>
  <dcterms:modified xsi:type="dcterms:W3CDTF">2023-02-16T09:23:49Z</dcterms:modified>
</cp:coreProperties>
</file>