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60" r:id="rId4"/>
    <p:sldId id="279" r:id="rId5"/>
    <p:sldId id="261" r:id="rId6"/>
    <p:sldId id="262" r:id="rId7"/>
    <p:sldId id="263" r:id="rId8"/>
    <p:sldId id="288" r:id="rId9"/>
    <p:sldId id="264" r:id="rId10"/>
    <p:sldId id="266" r:id="rId11"/>
    <p:sldId id="268" r:id="rId12"/>
    <p:sldId id="281" r:id="rId13"/>
    <p:sldId id="282" r:id="rId14"/>
    <p:sldId id="283" r:id="rId15"/>
    <p:sldId id="293" r:id="rId16"/>
    <p:sldId id="270" r:id="rId17"/>
    <p:sldId id="272" r:id="rId18"/>
    <p:sldId id="278" r:id="rId19"/>
    <p:sldId id="285" r:id="rId20"/>
    <p:sldId id="286" r:id="rId21"/>
    <p:sldId id="290" r:id="rId22"/>
    <p:sldId id="291" r:id="rId23"/>
    <p:sldId id="292" r:id="rId24"/>
    <p:sldId id="28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2430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47900A-C8FE-4FAA-93E7-C2B617CE8B27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74D60-50B3-460B-BE66-D493B61907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074D60-50B3-460B-BE66-D493B61907A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B15B0-8678-4724-BF94-BEC1F84EA2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F6259-C068-4CB4-83F3-76C5F41E65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1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594873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ЦРР-детский</a:t>
            </a: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сад №2 Теремок»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143116"/>
            <a:ext cx="6400800" cy="1800200"/>
          </a:xfrm>
        </p:spPr>
        <p:txBody>
          <a:bodyPr/>
          <a:lstStyle/>
          <a:p>
            <a:r>
              <a:rPr lang="ru-RU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«Игровые технологии в ДОУ»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08104" y="5786454"/>
            <a:ext cx="29523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2060"/>
                </a:solidFill>
              </a:rPr>
              <a:t>Подготовила :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Педагог дополнительного образования Николаева Р.И.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dou\Desktop\загрузки\2MqtvvY65wT9_1200x0_AybP2us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625812"/>
            <a:ext cx="3286148" cy="20565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Игровые технологии могут быть направлены и на развитие внимания.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дошкольном возрасте происходит постепенный переход от непроизвольного внимания к произвольному. Произвольное внимание предполагает умение сосредоточиться на задании, даже если оно не очень интересно, но этому необходимо учить детей, снова используя игровые приемы.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dou\Desktop\загрузки\девушка-ребенка-играя-с-блоком-забавляется-на-таблице-110364722.jpg"/>
          <p:cNvPicPr>
            <a:picLocks noChangeAspect="1" noChangeArrowheads="1"/>
          </p:cNvPicPr>
          <p:nvPr/>
        </p:nvPicPr>
        <p:blipFill>
          <a:blip r:embed="rId3"/>
          <a:srcRect b="9384"/>
          <a:stretch>
            <a:fillRect/>
          </a:stretch>
        </p:blipFill>
        <p:spPr bwMode="auto">
          <a:xfrm>
            <a:off x="2857488" y="3929066"/>
            <a:ext cx="3571900" cy="2382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Игровые технологии помогают в развитии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785795"/>
            <a:ext cx="7215238" cy="857255"/>
          </a:xfr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памяти</a:t>
            </a:r>
            <a:r>
              <a:rPr lang="ru-RU" sz="8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которая так же, как и внимание постепенно становится произвольной. В этом детям помогут игры типа “Магазин”, “Запомни узор” и “Нарисуй, как было” и другие.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dou\Desktop\загрузки\maxresdefault (7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143116"/>
            <a:ext cx="3825902" cy="2152070"/>
          </a:xfrm>
          <a:prstGeom prst="rect">
            <a:avLst/>
          </a:prstGeom>
          <a:noFill/>
        </p:spPr>
      </p:pic>
      <p:pic>
        <p:nvPicPr>
          <p:cNvPr id="1028" name="Picture 4" descr="C:\Users\dou\Desktop\загрузки\hello_html_3ebbc4c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071810"/>
            <a:ext cx="3143272" cy="31260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071538" y="500043"/>
            <a:ext cx="7286676" cy="138499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Игровые технологии способствуют развитию мышления ребенка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1800" dirty="0" smtClean="0">
                <a:solidFill>
                  <a:srgbClr val="002060"/>
                </a:solidFill>
              </a:rPr>
              <a:t>Как мы знаем, развитие мышления ребенка происходит при овладении тремя основными формами мышления: наглядно-действенным, наглядно-образным и логическим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dou\Desktop\загрузки\cvet1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r="50381"/>
          <a:stretch>
            <a:fillRect/>
          </a:stretch>
        </p:blipFill>
        <p:spPr bwMode="auto">
          <a:xfrm rot="20867077">
            <a:off x="1127011" y="2341829"/>
            <a:ext cx="2786082" cy="2172987"/>
          </a:xfrm>
          <a:prstGeom prst="rect">
            <a:avLst/>
          </a:prstGeom>
          <a:noFill/>
        </p:spPr>
      </p:pic>
      <p:pic>
        <p:nvPicPr>
          <p:cNvPr id="2051" name="Picture 3" descr="C:\Users\dou\Desktop\загрузки\p-056e06eaee7b75.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37830">
            <a:off x="5416876" y="2435349"/>
            <a:ext cx="2667019" cy="2000264"/>
          </a:xfrm>
          <a:prstGeom prst="rect">
            <a:avLst/>
          </a:prstGeom>
          <a:noFill/>
        </p:spPr>
      </p:pic>
      <p:pic>
        <p:nvPicPr>
          <p:cNvPr id="2052" name="Picture 4" descr="C:\Users\dou\Desktop\загрузки\5f659cf092a5bf4560e119938e83bf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4071942"/>
            <a:ext cx="2214554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071538" y="500042"/>
            <a:ext cx="7286676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Наглядно-действенное</a:t>
            </a:r>
            <a:r>
              <a:rPr lang="ru-RU" sz="2400" dirty="0" smtClean="0">
                <a:solidFill>
                  <a:srgbClr val="FF0000"/>
                </a:solidFill>
              </a:rPr>
              <a:t> </a:t>
            </a:r>
            <a:r>
              <a:rPr lang="ru-RU" sz="1800" dirty="0" smtClean="0"/>
              <a:t>- </a:t>
            </a:r>
            <a:r>
              <a:rPr lang="ru-RU" sz="2000" dirty="0" smtClean="0">
                <a:solidFill>
                  <a:srgbClr val="002060"/>
                </a:solidFill>
              </a:rPr>
              <a:t>это мышление в действии. Оно развивается в процессе использования игровых приемов и методов обучения в ходе осуществления действий, игр с предметами и игрушками.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dou\Desktop\загрузки\GEDC601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143116"/>
            <a:ext cx="6793190" cy="3911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214414" y="428604"/>
            <a:ext cx="7000924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Образное мышление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когда ребенок научился сравнивать, выделять самое существенное в предметах и может осуществлять свои действия, ориентируясь не на ситуацию, а на образные представления.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dou\Desktop\загрузки\3545000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571744"/>
            <a:ext cx="3071834" cy="307183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pic>
        <p:nvPicPr>
          <p:cNvPr id="2" name="Picture 2" descr="C:\Users\dou\Desktop\загрузки\Intellectual-Logical-Thinking-Game-Type-T-Paired-Puzzles-Baby-Homeschool-Supplies-Educational-Montessori-3d-puzzles-Woode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714620"/>
            <a:ext cx="3429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Логическое развитие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dou\Desktop\загрузки\podberi-nuzhno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489083"/>
            <a:ext cx="6643734" cy="4574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548680"/>
            <a:ext cx="7429552" cy="55340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С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помощью игровых технологий развиваются и творческие способности ребенка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Например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на занятиях по ознакомлению детей с художественной литературой (совместный пересказ художественных произведений или сочинение новых сказок, историй) воспитанники получают опыт, который позволит им играть затем в игры- придумки, игры – фантазирования</a:t>
            </a:r>
            <a:r>
              <a:rPr lang="ru-RU" sz="2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dou\Desktop\загрузки\óvoda.png"/>
          <p:cNvPicPr>
            <a:picLocks noChangeAspect="1" noChangeArrowheads="1"/>
          </p:cNvPicPr>
          <p:nvPr/>
        </p:nvPicPr>
        <p:blipFill>
          <a:blip r:embed="rId3"/>
          <a:srcRect l="14371" r="3343"/>
          <a:stretch>
            <a:fillRect/>
          </a:stretch>
        </p:blipFill>
        <p:spPr bwMode="auto">
          <a:xfrm>
            <a:off x="2857488" y="3802338"/>
            <a:ext cx="3571900" cy="257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476672"/>
            <a:ext cx="7429552" cy="564949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аким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образом можно сделать следующие выводы: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Во-первых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игровая деятельность является ведущей деятельностью дошкольников. В процессе игры дети познают себя, окружающий мир, у них формируются основные понятия человеческих взаимоотношений;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Во-вторых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именно проблема грамотного введения ребёнка в ту или иную роль представляется наиболее сложной из педагогических проблем на сегодняшнем этапе, решаемых в технологиях, связанных с дошкольной игровой деятельностью.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И, наконец, </a:t>
            </a:r>
            <a:r>
              <a:rPr lang="ru-RU" sz="2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в-третьих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освоение детьми младшего дошкольного возраста различных социальных ролей в сюжетно – ролевых играх во многом облегчит им адаптацию к новым условиям проживания в начальном звене школы.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 по применению игровых технологий в образовательном процессе ДОО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pic>
        <p:nvPicPr>
          <p:cNvPr id="4098" name="Picture 2" descr="C:\Users\dou\Desktop\загрузки\img13 (2).jpg"/>
          <p:cNvPicPr>
            <a:picLocks noChangeAspect="1" noChangeArrowheads="1"/>
          </p:cNvPicPr>
          <p:nvPr/>
        </p:nvPicPr>
        <p:blipFill>
          <a:blip r:embed="rId3"/>
          <a:srcRect t="13718" b="4541"/>
          <a:stretch>
            <a:fillRect/>
          </a:stretch>
        </p:blipFill>
        <p:spPr bwMode="auto">
          <a:xfrm>
            <a:off x="1071538" y="1928803"/>
            <a:ext cx="7143800" cy="421484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42976" y="500042"/>
            <a:ext cx="7286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использованием счётных палочек 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Кюизенера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Логические блоки 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Дьенеша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7" name="Picture 3" descr="C:\Users\dou\Desktop\загрузки\img7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571612"/>
            <a:ext cx="6286512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1"/>
            <a:ext cx="6858001" cy="9143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«Игра – путь детей к познанию мира,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в котором они живут и который призваны изменить».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 А.М.Горький.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Последнее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 наиболее актуальным определяется проблема внедрения в образовательную практику дошкольных учреждений современных игровых технологий.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Любая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технология представляет собой процесс, при котором происходит качественное изменение воздействия на обучаемого.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Квадрата 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Воскобовича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dou\Desktop\загрузки\img11 (3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214422"/>
            <a:ext cx="6786610" cy="5089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Компьютерные </a:t>
            </a:r>
            <a:r>
              <a:rPr lang="ru-RU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игры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dou\Desktop\загрузки\depositphotos_6430226-stock-photo-kids-playing-computer-game-on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785926"/>
            <a:ext cx="3017309" cy="4525963"/>
          </a:xfrm>
          <a:prstGeom prst="rect">
            <a:avLst/>
          </a:prstGeom>
          <a:noFill/>
        </p:spPr>
      </p:pic>
      <p:pic>
        <p:nvPicPr>
          <p:cNvPr id="8195" name="Picture 3" descr="C:\Users\dou\Desktop\загрузки\сконцентрированный-ребёнок-играя-и-и-программируя-на-компьтер-книжке-893675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214554"/>
            <a:ext cx="4314434" cy="2874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Дидактическая авторская игра «Паровозик»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dou\Desktop\Дело 2022г\НАВИГАТОР\фото логика\IMG-20210419-WA0120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b="4187"/>
          <a:stretch>
            <a:fillRect/>
          </a:stretch>
        </p:blipFill>
        <p:spPr bwMode="auto">
          <a:xfrm>
            <a:off x="1142976" y="1500174"/>
            <a:ext cx="2843215" cy="2129243"/>
          </a:xfrm>
          <a:prstGeom prst="rect">
            <a:avLst/>
          </a:prstGeom>
          <a:noFill/>
        </p:spPr>
      </p:pic>
      <p:pic>
        <p:nvPicPr>
          <p:cNvPr id="10243" name="Picture 3" descr="C:\Users\dou\Desktop\Дело 2022г\НАВИГАТОР\фото логика\IMG-20210419-WA0121.jpg"/>
          <p:cNvPicPr>
            <a:picLocks noChangeAspect="1" noChangeArrowheads="1"/>
          </p:cNvPicPr>
          <p:nvPr/>
        </p:nvPicPr>
        <p:blipFill>
          <a:blip r:embed="rId4"/>
          <a:srcRect b="4044"/>
          <a:stretch>
            <a:fillRect/>
          </a:stretch>
        </p:blipFill>
        <p:spPr bwMode="auto">
          <a:xfrm>
            <a:off x="5000628" y="1428736"/>
            <a:ext cx="2857520" cy="2176504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976692"/>
            <a:ext cx="171451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1285852" y="3929066"/>
            <a:ext cx="1785950" cy="238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3857628"/>
            <a:ext cx="1785950" cy="238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pic>
        <p:nvPicPr>
          <p:cNvPr id="9218" name="Picture 2" descr="C:\Users\dou\Desktop\Дело 2022г\НАВИГАТОР\фото логика\IMG_20201119_15515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71480"/>
            <a:ext cx="3405716" cy="2554287"/>
          </a:xfrm>
          <a:prstGeom prst="rect">
            <a:avLst/>
          </a:prstGeom>
          <a:noFill/>
        </p:spPr>
      </p:pic>
      <p:pic>
        <p:nvPicPr>
          <p:cNvPr id="9219" name="Picture 3" descr="C:\Users\dou\Desktop\ФОТО-21\хаартыска 2021\ИНСТА\P1010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660798"/>
            <a:ext cx="3375007" cy="2531589"/>
          </a:xfrm>
          <a:prstGeom prst="rect">
            <a:avLst/>
          </a:prstGeom>
          <a:noFill/>
        </p:spPr>
      </p:pic>
      <p:pic>
        <p:nvPicPr>
          <p:cNvPr id="9220" name="Picture 4" descr="C:\Users\dou\Desktop\ФОТО-21\хаартыска 2021\ИНСТА\P10102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00369">
            <a:off x="702918" y="3900103"/>
            <a:ext cx="2286016" cy="1714738"/>
          </a:xfrm>
          <a:prstGeom prst="rect">
            <a:avLst/>
          </a:prstGeom>
          <a:noFill/>
        </p:spPr>
      </p:pic>
      <p:pic>
        <p:nvPicPr>
          <p:cNvPr id="9221" name="Picture 5" descr="C:\Users\dou\Desktop\ФОТО-21\хаартыска 2021\ИНСТА\P10102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29400">
            <a:off x="6099945" y="3887240"/>
            <a:ext cx="2517751" cy="1888562"/>
          </a:xfrm>
          <a:prstGeom prst="rect">
            <a:avLst/>
          </a:prstGeom>
          <a:noFill/>
        </p:spPr>
      </p:pic>
      <p:pic>
        <p:nvPicPr>
          <p:cNvPr id="9222" name="Picture 6" descr="C:\Users\dou\Desktop\ФОТО-21\хаартыска 2021\ИНСТА\P10102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2071678"/>
            <a:ext cx="2589189" cy="1942148"/>
          </a:xfrm>
          <a:prstGeom prst="rect">
            <a:avLst/>
          </a:prstGeom>
          <a:noFill/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4286256"/>
            <a:ext cx="2714644" cy="2035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какие бы игры не играли наши воспитанники,  нужно быть  не рядом, а вместе с ними. Уважать личность каждого ребёнка, учитывать индивидуальные особенности .  Только такое партнерство и сотрудничество воспитателя с детьми в игре создает зону ближайшего развития самостоятельной игры детей. Таким образом сам ребёнок становится активным и полноценным участником образовательного процесса,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1"/>
            <a:ext cx="6858001" cy="9143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785794"/>
            <a:ext cx="7215238" cy="534036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Игровые технологии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— являются фундаментом всего дошкольного образования. В свете ФГОС личность ребенка выводится на первый план и все дошкольное детство должно быть посвящено игре.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Понятие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игровые педагогические технологии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включает достаточно обширную группу методов и приемов организации педагогического процесса в форме различных педагогических игр.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1"/>
            <a:ext cx="6858001" cy="9143998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500042"/>
            <a:ext cx="7286676" cy="562612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Целью игровой технологии является :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полноценной мотивационной основы для формирования навыков и умений деятельности в зависимости от условий функционирования дошкольного учреждения и уровня развития детей. Главное не менять ребёнка и не переделывать его, не учить его каким-то специальным поведенческим навыкам, а дать возможность «прожить» в игре волнующие его ситуации при полном внимании и сопереживании взрослого</a:t>
            </a:r>
          </a:p>
        </p:txBody>
      </p:sp>
    </p:spTree>
    <p:extLst>
      <p:ext uri="{BB962C8B-B14F-4D97-AF65-F5344CB8AC3E}">
        <p14:creationId xmlns="" xmlns:p14="http://schemas.microsoft.com/office/powerpoint/2010/main" val="402421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1"/>
            <a:ext cx="6858001" cy="9143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642918"/>
            <a:ext cx="7358114" cy="548324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Игровая форма занятий создается при помощи игровых приемов и ситуаций, которые выступают как средство побуждения, стимулирование к учебной деятельности.</a:t>
            </a:r>
          </a:p>
        </p:txBody>
      </p:sp>
      <p:pic>
        <p:nvPicPr>
          <p:cNvPr id="2050" name="Picture 2" descr="C:\Users\dou\Desktop\загрузки\i (1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2357430"/>
            <a:ext cx="3929090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1"/>
            <a:ext cx="6858001" cy="9143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764704"/>
            <a:ext cx="7358114" cy="536145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чем же принцип игрового обучения?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Технология игрового обучения опирается на принцип активности ребенка, характеризуется высоким уровнем мотивации и определяется естественной потребностью дошкольника. Роль педагога заключается в создании и организации предметно-пространственной среды.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3001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Структура данной технологии следующая: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игровая задача;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правила;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деятельность;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результат.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Игровая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технология в обучении призвана сочетать элементы игры и учения.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1538" y="3500438"/>
            <a:ext cx="7429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технология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должна отвечать психологически обоснованным требованиям к использованию игровых ситуаций в обучающем процессе в детском саду.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виду деятельности принято делить игры на: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физические (двигательные);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умственные (интеллектуальные);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психологические.</a:t>
            </a:r>
          </a:p>
          <a:p>
            <a:endParaRPr lang="ru-RU" dirty="0"/>
          </a:p>
        </p:txBody>
      </p:sp>
      <p:pic>
        <p:nvPicPr>
          <p:cNvPr id="6146" name="Picture 2" descr="C:\Users\dou\Desktop\загрузки\7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5" y="3071810"/>
            <a:ext cx="4894277" cy="3254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ou\Desktop\загрузки\hello_html_m4b83a91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143000" y="-1142998"/>
            <a:ext cx="6858001" cy="9143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548680"/>
            <a:ext cx="7643866" cy="557748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Игровым технологиям присущи следующие особенности: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свободная развивающая деятельность;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творческий характер деятельности (ребенок импровизирует в игре);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эмоциональная приподнятость деятельности (опирается на чувственную основу природы игры и эмоциональные переживания ребенка).</a:t>
            </a:r>
          </a:p>
        </p:txBody>
      </p:sp>
      <p:pic>
        <p:nvPicPr>
          <p:cNvPr id="3074" name="Picture 2" descr="C:\Users\dou\Desktop\загрузки\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143380"/>
            <a:ext cx="3121152" cy="2081784"/>
          </a:xfrm>
          <a:prstGeom prst="rect">
            <a:avLst/>
          </a:prstGeom>
          <a:noFill/>
        </p:spPr>
      </p:pic>
      <p:pic>
        <p:nvPicPr>
          <p:cNvPr id="3075" name="Picture 3" descr="C:\Users\dou\Desktop\загрузки\yGVOLXwVOXQ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4143380"/>
            <a:ext cx="3071834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398</Words>
  <Application>Microsoft Office PowerPoint</Application>
  <PresentationFormat>Экран (4:3)</PresentationFormat>
  <Paragraphs>36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МБДОУ «ЦРР-детский сад №2 Теремок»</vt:lpstr>
      <vt:lpstr>Слайд 2</vt:lpstr>
      <vt:lpstr>Слайд 3</vt:lpstr>
      <vt:lpstr>Слайд 4</vt:lpstr>
      <vt:lpstr>Слайд 5</vt:lpstr>
      <vt:lpstr>Слайд 6</vt:lpstr>
      <vt:lpstr>Структура данной технологии следующая:</vt:lpstr>
      <vt:lpstr>По виду деятельности принято делить игры на: </vt:lpstr>
      <vt:lpstr>Слайд 9</vt:lpstr>
      <vt:lpstr>Слайд 10</vt:lpstr>
      <vt:lpstr>Игровые технологии помогают в развитии</vt:lpstr>
      <vt:lpstr>Игровые технологии способствуют развитию мышления ребенка. Как мы знаем, развитие мышления ребенка происходит при овладении тремя основными формами мышления: наглядно-действенным, наглядно-образным и логическим</vt:lpstr>
      <vt:lpstr>Наглядно-действенное - это мышление в действии. Оно развивается в процессе использования игровых приемов и методов обучения в ходе осуществления действий, игр с предметами и игрушками.</vt:lpstr>
      <vt:lpstr>Образное мышление - когда ребенок научился сравнивать, выделять самое существенное в предметах и может осуществлять свои действия, ориентируясь не на ситуацию, а на образные представления. </vt:lpstr>
      <vt:lpstr>Логическое развитие</vt:lpstr>
      <vt:lpstr>Слайд 16</vt:lpstr>
      <vt:lpstr>Слайд 17</vt:lpstr>
      <vt:lpstr>Слайд 18</vt:lpstr>
      <vt:lpstr>Логические блоки Дьенеша.</vt:lpstr>
      <vt:lpstr>Квадрата Воскобовича</vt:lpstr>
      <vt:lpstr>Компьютерные онлайн игры</vt:lpstr>
      <vt:lpstr>Дидактическая авторская игра «Паровозик»</vt:lpstr>
      <vt:lpstr>Слайд 23</vt:lpstr>
      <vt:lpstr>Заключение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dou</cp:lastModifiedBy>
  <cp:revision>25</cp:revision>
  <dcterms:created xsi:type="dcterms:W3CDTF">2022-02-22T10:33:52Z</dcterms:created>
  <dcterms:modified xsi:type="dcterms:W3CDTF">2022-03-09T07:01:24Z</dcterms:modified>
</cp:coreProperties>
</file>