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90" r:id="rId2"/>
    <p:sldId id="279" r:id="rId3"/>
    <p:sldId id="277" r:id="rId4"/>
    <p:sldId id="280" r:id="rId5"/>
    <p:sldId id="281" r:id="rId6"/>
    <p:sldId id="283" r:id="rId7"/>
    <p:sldId id="284" r:id="rId8"/>
    <p:sldId id="285" r:id="rId9"/>
    <p:sldId id="286" r:id="rId10"/>
    <p:sldId id="278" r:id="rId11"/>
    <p:sldId id="282" r:id="rId12"/>
    <p:sldId id="287" r:id="rId13"/>
    <p:sldId id="289" r:id="rId14"/>
    <p:sldId id="288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77" d="100"/>
          <a:sy n="77" d="100"/>
        </p:scale>
        <p:origin x="-1176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B929F-B85B-4B9A-A405-F34D30525F92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78453-D418-4C09-AB2F-114842FA17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829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Такие простые правила доброты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Автор: </a:t>
            </a:r>
            <a:r>
              <a:rPr lang="ru-RU" b="1" dirty="0">
                <a:solidFill>
                  <a:schemeClr val="tx1"/>
                </a:solidFill>
              </a:rPr>
              <a:t>Яскевич Марина Валерьевна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 </a:t>
            </a:r>
            <a:r>
              <a:rPr lang="ru-RU" dirty="0">
                <a:solidFill>
                  <a:schemeClr val="tx1"/>
                </a:solidFill>
              </a:rPr>
              <a:t>начальных классов </a:t>
            </a:r>
          </a:p>
          <a:p>
            <a:r>
              <a:rPr lang="ru-RU" dirty="0">
                <a:solidFill>
                  <a:schemeClr val="tx1"/>
                </a:solidFill>
              </a:rPr>
              <a:t>в</a:t>
            </a:r>
            <a:r>
              <a:rPr lang="ru-RU" dirty="0" smtClean="0">
                <a:solidFill>
                  <a:schemeClr val="tx1"/>
                </a:solidFill>
              </a:rPr>
              <a:t>ысшая квалификационная </a:t>
            </a:r>
            <a:r>
              <a:rPr lang="ru-RU" dirty="0">
                <a:solidFill>
                  <a:schemeClr val="tx1"/>
                </a:solidFill>
              </a:rPr>
              <a:t>категория</a:t>
            </a:r>
          </a:p>
          <a:p>
            <a:r>
              <a:rPr lang="ru-RU" dirty="0">
                <a:solidFill>
                  <a:schemeClr val="tx1"/>
                </a:solidFill>
              </a:rPr>
              <a:t>МКОУ ЛУГОВСКАЯ СОШ </a:t>
            </a:r>
          </a:p>
          <a:p>
            <a:r>
              <a:rPr lang="ru-RU" dirty="0" err="1">
                <a:solidFill>
                  <a:schemeClr val="tx1"/>
                </a:solidFill>
              </a:rPr>
              <a:t>Кондинский</a:t>
            </a:r>
            <a:r>
              <a:rPr lang="ru-RU" dirty="0">
                <a:solidFill>
                  <a:schemeClr val="tx1"/>
                </a:solidFill>
              </a:rPr>
              <a:t> район, ХМАО –</a:t>
            </a:r>
            <a:r>
              <a:rPr lang="ru-RU" dirty="0" smtClean="0">
                <a:solidFill>
                  <a:schemeClr val="tx1"/>
                </a:solidFill>
              </a:rPr>
              <a:t>Югра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2021  год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33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рина\Desktop\такие простые правила доброты\8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8458200" cy="52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95600" y="5867400"/>
            <a:ext cx="347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Добрые мысли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76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457200"/>
            <a:ext cx="838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Добрые слова </a:t>
            </a:r>
            <a:r>
              <a:rPr lang="ru-RU" sz="3600" dirty="0">
                <a:solidFill>
                  <a:srgbClr val="C00000"/>
                </a:solidFill>
              </a:rPr>
              <a:t>лучше мягкого пирога. </a:t>
            </a:r>
          </a:p>
          <a:p>
            <a:r>
              <a:rPr lang="ru-RU" sz="3600" dirty="0">
                <a:solidFill>
                  <a:srgbClr val="C00000"/>
                </a:solidFill>
              </a:rPr>
              <a:t>Доброе слово лечит, а злое калечит.</a:t>
            </a:r>
          </a:p>
          <a:p>
            <a:r>
              <a:rPr lang="ru-RU" sz="3600" dirty="0">
                <a:solidFill>
                  <a:srgbClr val="C00000"/>
                </a:solidFill>
              </a:rPr>
              <a:t>Доброе слово и кошке приятно.</a:t>
            </a:r>
          </a:p>
          <a:p>
            <a:r>
              <a:rPr lang="ru-RU" sz="3600" dirty="0">
                <a:solidFill>
                  <a:srgbClr val="C00000"/>
                </a:solidFill>
              </a:rPr>
              <a:t>Доброму слову всегда рады.</a:t>
            </a:r>
          </a:p>
          <a:p>
            <a:r>
              <a:rPr lang="ru-RU" sz="3600" dirty="0">
                <a:solidFill>
                  <a:srgbClr val="C00000"/>
                </a:solidFill>
              </a:rPr>
              <a:t>Доброе слово человеку – что дождь в засуху.</a:t>
            </a:r>
          </a:p>
          <a:p>
            <a:r>
              <a:rPr lang="ru-RU" sz="3600" dirty="0">
                <a:solidFill>
                  <a:srgbClr val="C00000"/>
                </a:solidFill>
              </a:rPr>
              <a:t>Добрые слова дороже богатства.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183" y="4414818"/>
            <a:ext cx="2158417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50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Марина\Desktop\такие простые правила доброты\id1677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96" y="533400"/>
            <a:ext cx="2743200" cy="182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57404" y="5334000"/>
            <a:ext cx="30703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Добрые дела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769709"/>
            <a:ext cx="2633662" cy="175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862" y="533400"/>
            <a:ext cx="2398649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89"/>
          <a:stretch/>
        </p:blipFill>
        <p:spPr bwMode="auto">
          <a:xfrm>
            <a:off x="1647815" y="2731609"/>
            <a:ext cx="264478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51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200" y="685800"/>
            <a:ext cx="7086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 Не кулак показать, а протянуть ладонь.</a:t>
            </a:r>
          </a:p>
          <a:p>
            <a:r>
              <a:rPr lang="ru-RU" sz="4400" dirty="0">
                <a:solidFill>
                  <a:srgbClr val="FF0000"/>
                </a:solidFill>
              </a:rPr>
              <a:t>Не спрятать, а поделиться. </a:t>
            </a:r>
          </a:p>
          <a:p>
            <a:r>
              <a:rPr lang="ru-RU" sz="4400" dirty="0">
                <a:solidFill>
                  <a:srgbClr val="FF0000"/>
                </a:solidFill>
              </a:rPr>
              <a:t>Не кричать, а выслушать</a:t>
            </a:r>
            <a:r>
              <a:rPr lang="ru-RU" sz="44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4400" smtClean="0">
                <a:solidFill>
                  <a:srgbClr val="FF0000"/>
                </a:solidFill>
              </a:rPr>
              <a:t>Не </a:t>
            </a:r>
            <a:r>
              <a:rPr lang="ru-RU" sz="4400" dirty="0">
                <a:solidFill>
                  <a:srgbClr val="FF0000"/>
                </a:solidFill>
              </a:rPr>
              <a:t>захватить, а отдать.                     Попробуй не наступить, а уступить.</a:t>
            </a:r>
          </a:p>
          <a:p>
            <a:r>
              <a:rPr lang="ru-RU" sz="4400" dirty="0">
                <a:solidFill>
                  <a:srgbClr val="FF0000"/>
                </a:solidFill>
              </a:rPr>
              <a:t>Д</a:t>
            </a:r>
            <a:r>
              <a:rPr lang="ru-RU" sz="4400" dirty="0" smtClean="0">
                <a:solidFill>
                  <a:srgbClr val="FF0000"/>
                </a:solidFill>
              </a:rPr>
              <a:t>елать </a:t>
            </a:r>
            <a:r>
              <a:rPr lang="ru-RU" sz="4400" dirty="0">
                <a:solidFill>
                  <a:srgbClr val="FF0000"/>
                </a:solidFill>
              </a:rPr>
              <a:t>людям хорошее – хорошеть самому. </a:t>
            </a:r>
          </a:p>
        </p:txBody>
      </p:sp>
    </p:spTree>
    <p:extLst>
      <p:ext uri="{BB962C8B-B14F-4D97-AF65-F5344CB8AC3E}">
        <p14:creationId xmlns:p14="http://schemas.microsoft.com/office/powerpoint/2010/main" val="245356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23850"/>
            <a:ext cx="2743200" cy="2884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09800" y="3810000"/>
            <a:ext cx="446975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Соблюдай простые 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правила доброты!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23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арина\Desktop\такие простые правила доброты\95984886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13" t="-454" r="17813" b="11707"/>
          <a:stretch/>
        </p:blipFill>
        <p:spPr bwMode="auto">
          <a:xfrm>
            <a:off x="-304800" y="408385"/>
            <a:ext cx="3422196" cy="608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Марина\Desktop\такие простые правила доброты\1250148083_0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6"/>
          <a:stretch/>
        </p:blipFill>
        <p:spPr bwMode="auto">
          <a:xfrm>
            <a:off x="4031796" y="408385"/>
            <a:ext cx="4453391" cy="602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_ndeycy_-_Muzyka_NDEYCEV_-_7_muzofon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00400" y="5638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94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8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ина\Desktop\такие простые правила доброты\553_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325" y="381000"/>
            <a:ext cx="470535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55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1447800"/>
            <a:ext cx="587344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Такие простые </a:t>
            </a:r>
          </a:p>
          <a:p>
            <a:pPr algn="ctr"/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доброты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22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рина\Desktop\такие простые правила доброты\nark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515012"/>
            <a:ext cx="3648075" cy="33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5400" y="609600"/>
            <a:ext cx="54413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 </a:t>
            </a:r>
            <a:r>
              <a:rPr lang="ru-RU" sz="4800" b="1" dirty="0">
                <a:solidFill>
                  <a:srgbClr val="C00000"/>
                </a:solidFill>
              </a:rPr>
              <a:t>Не кулак показать, </a:t>
            </a:r>
            <a:endParaRPr lang="ru-RU" sz="4800" b="1" dirty="0" smtClean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1752600"/>
            <a:ext cx="54223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а протянуть ладонь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6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400" y="762000"/>
            <a:ext cx="38742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 </a:t>
            </a:r>
            <a:r>
              <a:rPr lang="ru-RU" sz="4800" b="1" dirty="0">
                <a:solidFill>
                  <a:srgbClr val="C00000"/>
                </a:solidFill>
              </a:rPr>
              <a:t> Не спрятать, </a:t>
            </a:r>
            <a:endParaRPr lang="ru-RU" sz="4800" b="1" dirty="0" smtClean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Марина\Desktop\такие простые правила доброты\depositphotos_5804057-Two-little-children-with-ice-cre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331660"/>
            <a:ext cx="2514600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19400" y="1607413"/>
            <a:ext cx="38411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а поделиться </a:t>
            </a:r>
            <a:endParaRPr lang="ru-RU" sz="48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19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400" y="762000"/>
            <a:ext cx="34462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Не кричать, </a:t>
            </a:r>
            <a:endParaRPr lang="ru-RU" sz="4800" b="1" dirty="0" smtClean="0">
              <a:solidFill>
                <a:srgbClr val="C0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290" y="2667000"/>
            <a:ext cx="3771900" cy="253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19400" y="1530172"/>
            <a:ext cx="356168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а выслушать</a:t>
            </a:r>
            <a:endParaRPr lang="ru-RU" sz="48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176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4723" y="762000"/>
            <a:ext cx="67154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 Попробуй не наступить</a:t>
            </a:r>
            <a:r>
              <a:rPr lang="ru-RU" sz="4800" b="1" dirty="0" smtClean="0">
                <a:solidFill>
                  <a:srgbClr val="C00000"/>
                </a:solidFill>
              </a:rPr>
              <a:t>,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               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Марина\Desktop\такие простые правила доброты\depositphotos_2237082-Two-girls-in-quarr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544" y="2667000"/>
            <a:ext cx="3582385" cy="339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58544" y="1828800"/>
            <a:ext cx="29234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а уступить</a:t>
            </a:r>
            <a:endParaRPr lang="ru-RU" sz="48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87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266" y="812800"/>
            <a:ext cx="418120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  Не захватить, </a:t>
            </a:r>
            <a:endParaRPr lang="ru-RU" sz="4800" b="1" dirty="0" smtClean="0">
              <a:solidFill>
                <a:srgbClr val="C00000"/>
              </a:solidFill>
            </a:endParaRPr>
          </a:p>
          <a:p>
            <a:r>
              <a:rPr lang="ru-RU" sz="4800" b="1" dirty="0" smtClean="0">
                <a:solidFill>
                  <a:srgbClr val="C00000"/>
                </a:solidFill>
              </a:rPr>
              <a:t>       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590800"/>
            <a:ext cx="4958022" cy="329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3689" y="1597630"/>
            <a:ext cx="23758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а отдать</a:t>
            </a:r>
            <a:endParaRPr lang="ru-RU" sz="48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588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153</Words>
  <Application>Microsoft Office PowerPoint</Application>
  <PresentationFormat>Экран (4:3)</PresentationFormat>
  <Paragraphs>37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Такие простые правила доброты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user</cp:lastModifiedBy>
  <cp:revision>32</cp:revision>
  <dcterms:created xsi:type="dcterms:W3CDTF">2012-04-18T08:48:00Z</dcterms:created>
  <dcterms:modified xsi:type="dcterms:W3CDTF">2021-12-13T09:56:41Z</dcterms:modified>
</cp:coreProperties>
</file>