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2" r:id="rId2"/>
    <p:sldId id="257" r:id="rId3"/>
    <p:sldId id="256" r:id="rId4"/>
    <p:sldId id="285" r:id="rId5"/>
    <p:sldId id="287" r:id="rId6"/>
    <p:sldId id="295" r:id="rId7"/>
    <p:sldId id="258" r:id="rId8"/>
    <p:sldId id="273" r:id="rId9"/>
    <p:sldId id="293" r:id="rId10"/>
    <p:sldId id="274" r:id="rId11"/>
    <p:sldId id="289" r:id="rId12"/>
    <p:sldId id="275" r:id="rId13"/>
    <p:sldId id="276" r:id="rId14"/>
    <p:sldId id="291" r:id="rId15"/>
    <p:sldId id="262" r:id="rId16"/>
    <p:sldId id="278" r:id="rId17"/>
    <p:sldId id="279" r:id="rId18"/>
    <p:sldId id="296" r:id="rId19"/>
    <p:sldId id="299" r:id="rId20"/>
    <p:sldId id="263" r:id="rId21"/>
    <p:sldId id="300" r:id="rId22"/>
    <p:sldId id="280" r:id="rId23"/>
    <p:sldId id="283" r:id="rId24"/>
    <p:sldId id="297" r:id="rId25"/>
    <p:sldId id="28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1566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ownloads\фф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0034" y="0"/>
            <a:ext cx="8143932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 НОД «Широка стран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</a:t>
            </a:r>
            <a:r>
              <a:rPr kumimoji="0" lang="ru-RU" sz="2000" b="1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моя родная»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воспитание у старших дошкольников патриотических чувств при ознакомлении с природой России.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Образовательные: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формировать знания о географических объектах нашей страны и учить различать их на карте;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-обогащать  представления о растительном и животном мире России в разных климатических зонах.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Воспитательные: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-воспитывать чувство гордости и  ответственности за родную природу.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Развивающие: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-развивать познавательный интерес, экологическое мышление.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ownloads\белме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4000528" cy="3286124"/>
          </a:xfrm>
          <a:prstGeom prst="rect">
            <a:avLst/>
          </a:prstGeom>
          <a:noFill/>
        </p:spPr>
      </p:pic>
      <p:pic>
        <p:nvPicPr>
          <p:cNvPr id="6147" name="Picture 3" descr="C:\Users\User\Downloads\о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643314"/>
            <a:ext cx="3943352" cy="3214686"/>
          </a:xfrm>
          <a:prstGeom prst="rect">
            <a:avLst/>
          </a:prstGeom>
          <a:noFill/>
        </p:spPr>
      </p:pic>
      <p:pic>
        <p:nvPicPr>
          <p:cNvPr id="6148" name="Picture 4" descr="C:\Users\User\Downloads\пес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7" y="214290"/>
            <a:ext cx="4572032" cy="3286148"/>
          </a:xfrm>
          <a:prstGeom prst="rect">
            <a:avLst/>
          </a:prstGeom>
          <a:noFill/>
        </p:spPr>
      </p:pic>
      <p:pic>
        <p:nvPicPr>
          <p:cNvPr id="6149" name="Picture 5" descr="C:\Users\User\Downloads\вол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3627509"/>
            <a:ext cx="4500594" cy="323049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ownloads\тундр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ownloads\та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ownloads\тайй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7" y="0"/>
            <a:ext cx="912812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ownloads\та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ownloads\средняя полос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ownloads\лип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3857652" cy="321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 descr="C:\Users\User\Downloads\е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286124"/>
            <a:ext cx="3857652" cy="3571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4" name="Picture 4" descr="C:\Users\User\Downloads\рр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137126"/>
            <a:ext cx="3714776" cy="3153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5" name="Picture 5" descr="C:\Users\User\Downloads\бб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3500438"/>
            <a:ext cx="3654115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ownloads\живвв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97" y="0"/>
            <a:ext cx="912580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ownloads\фф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User\Downloads\медв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785794"/>
            <a:ext cx="5500726" cy="535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ownloads\средняя полос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физическая карт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ownloads\сссс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кипарис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286116" cy="321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User\Downloads\акаци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14686"/>
            <a:ext cx="3286116" cy="3643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User\Downloads\душиц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0"/>
            <a:ext cx="3000396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User\Downloads\0_1ce92e_75d62f75_ori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3429000"/>
            <a:ext cx="278605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ser\Downloads\kovyl-stepnoj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4678" y="3357562"/>
            <a:ext cx="3214710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User\Downloads\wr-75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86512" y="0"/>
            <a:ext cx="2857488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ownloads\сус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357686" cy="3161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7" name="Picture 3" descr="C:\Users\User\Downloads\бу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43248"/>
            <a:ext cx="4357686" cy="35361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8" name="Picture 4" descr="C:\Users\User\Downloads\мыш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0"/>
            <a:ext cx="4429156" cy="3071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9" name="Picture 5" descr="C:\Users\User\Downloads\ззз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3286124"/>
            <a:ext cx="4429156" cy="33575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ownloads\тундр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43438" cy="3268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C:\Users\User\Downloads\та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68264"/>
            <a:ext cx="4786314" cy="3589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User\Downloads\средняя полос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0"/>
            <a:ext cx="4572000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User\Downloads\сссс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3429000"/>
            <a:ext cx="4286248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ownloads\фф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User\Downloads\физическая карт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0"/>
            <a:ext cx="5786446" cy="3375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User\Downloads\каржи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57562"/>
            <a:ext cx="5572132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ownloads\фф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волг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ownloads\сл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физическая карт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ownloads\каржи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ownloads\тундр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ownloads\мох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882" y="214290"/>
            <a:ext cx="4000496" cy="3143248"/>
          </a:xfrm>
          <a:prstGeom prst="rect">
            <a:avLst/>
          </a:prstGeom>
          <a:noFill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643314"/>
            <a:ext cx="407193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 descr="C:\Users\User\Downloads\гриб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214290"/>
            <a:ext cx="4357750" cy="3268313"/>
          </a:xfrm>
          <a:prstGeom prst="rect">
            <a:avLst/>
          </a:prstGeom>
          <a:noFill/>
        </p:spPr>
      </p:pic>
      <p:pic>
        <p:nvPicPr>
          <p:cNvPr id="5125" name="Picture 5" descr="C:\Users\User\Downloads\дер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3643314"/>
            <a:ext cx="4357718" cy="2963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ownloads\фф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User\Downloads\бее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10</Words>
  <PresentationFormat>Экран (4:3)</PresentationFormat>
  <Paragraphs>14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Курицын</dc:creator>
  <cp:lastModifiedBy>Пользователь</cp:lastModifiedBy>
  <cp:revision>35</cp:revision>
  <dcterms:created xsi:type="dcterms:W3CDTF">2022-10-12T14:23:19Z</dcterms:created>
  <dcterms:modified xsi:type="dcterms:W3CDTF">2022-10-14T10:54:57Z</dcterms:modified>
</cp:coreProperties>
</file>