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69" r:id="rId2"/>
    <p:sldId id="268" r:id="rId3"/>
    <p:sldId id="257" r:id="rId4"/>
    <p:sldId id="259" r:id="rId5"/>
    <p:sldId id="260" r:id="rId6"/>
    <p:sldId id="263" r:id="rId7"/>
    <p:sldId id="256" r:id="rId8"/>
    <p:sldId id="264" r:id="rId9"/>
    <p:sldId id="267" r:id="rId10"/>
    <p:sldId id="270" r:id="rId11"/>
    <p:sldId id="266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68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62179-77B5-45D4-9281-CDD340B456AC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033E9-E92C-4C8A-A88C-9A2D34A2E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62179-77B5-45D4-9281-CDD340B456AC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033E9-E92C-4C8A-A88C-9A2D34A2E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62179-77B5-45D4-9281-CDD340B456AC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033E9-E92C-4C8A-A88C-9A2D34A2E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62179-77B5-45D4-9281-CDD340B456AC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033E9-E92C-4C8A-A88C-9A2D34A2E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62179-77B5-45D4-9281-CDD340B456AC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033E9-E92C-4C8A-A88C-9A2D34A2E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62179-77B5-45D4-9281-CDD340B456AC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033E9-E92C-4C8A-A88C-9A2D34A2E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62179-77B5-45D4-9281-CDD340B456AC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033E9-E92C-4C8A-A88C-9A2D34A2E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62179-77B5-45D4-9281-CDD340B456AC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033E9-E92C-4C8A-A88C-9A2D34A2E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62179-77B5-45D4-9281-CDD340B456AC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033E9-E92C-4C8A-A88C-9A2D34A2E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62179-77B5-45D4-9281-CDD340B456AC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033E9-E92C-4C8A-A88C-9A2D34A2E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62179-77B5-45D4-9281-CDD340B456AC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033E9-E92C-4C8A-A88C-9A2D34A2E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0362179-77B5-45D4-9281-CDD340B456AC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4033E9-E92C-4C8A-A88C-9A2D34A2E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9.pn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2;&#1086;&#1085;&#1082;&#1091;&#1088;&#1089;%20&#1084;&#1072;&#1088;&#1090;\&#1082;&#1086;&#1085;&#1082;&#1091;&#1088;&#1089;%20&#1084;&#1072;&#1088;&#1090;\&#1084;&#1086;&#1081;%20&#1091;&#1088;&#1086;&#1082;\&#1043;&#1086;&#1088;&#1086;&#1076;&#1080;&#1083;&#1086;&#1074;2222_mixdown.mp3" TargetMode="Externa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AD18912F-5001-4692-A7BE-A2F8FD5EFE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0"/>
            <a:ext cx="109728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69256" y="2950234"/>
            <a:ext cx="52534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Дорогие ребята!</a:t>
            </a:r>
          </a:p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Вас приветствует учитель</a:t>
            </a:r>
          </a:p>
          <a:p>
            <a:pPr algn="ctr"/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</a:rPr>
              <a:t>Байкитской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 школы</a:t>
            </a:r>
          </a:p>
          <a:p>
            <a:pPr algn="ctr"/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</a:rPr>
              <a:t>Пономарёва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Ирина Владимировна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62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F380B86-8EED-4A3B-8288-7239FD9AC1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Космос">
            <a:hlinkClick r:id="" action="ppaction://media"/>
            <a:extLst>
              <a:ext uri="{FF2B5EF4-FFF2-40B4-BE49-F238E27FC236}">
                <a16:creationId xmlns="" xmlns:a16="http://schemas.microsoft.com/office/drawing/2014/main" id="{0E3C8425-15A8-47EA-8CC5-75D82EFCD8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981765" y="57867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34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BFAA893-A9A2-42A5-86DA-E6E3672F94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2692" y="355413"/>
            <a:ext cx="710284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вот и кисточка. Возьмись!</a:t>
            </a:r>
            <a:b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Цвета, палитры — всё как знаешь.</a:t>
            </a:r>
            <a:b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Твой мир такой, как хочешь ты!</a:t>
            </a:r>
            <a:b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Ну что же ты не начинаешь?!</a:t>
            </a:r>
            <a:b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Смелей! Рисуй свои Мечты!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A88F8B5E-F120-4F65-927E-FEF83BB16331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391" y="3049735"/>
            <a:ext cx="4462462" cy="3444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Алексей Рыбников - Тема вдохновения из к ф _Тот самый Мюнхгаузен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251721" y="58846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50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4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="" xmlns:a16="http://schemas.microsoft.com/office/drawing/2014/main" id="{3D01EA79-6BA8-4C78-9466-197EB0AB9C9E}"/>
              </a:ext>
            </a:extLst>
          </p:cNvPr>
          <p:cNvPicPr>
            <a:picLocks noGrp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73"/>
          <a:stretch/>
        </p:blipFill>
        <p:spPr bwMode="auto">
          <a:xfrm>
            <a:off x="838200" y="304800"/>
            <a:ext cx="5181600" cy="58411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Объект 8">
            <a:extLst>
              <a:ext uri="{FF2B5EF4-FFF2-40B4-BE49-F238E27FC236}">
                <a16:creationId xmlns="" xmlns:a16="http://schemas.microsoft.com/office/drawing/2014/main" id="{5D005EE0-1F6A-4C24-9531-D27D2140612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72202" y="678143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жить на свете, если не помогать друг другу?»</a:t>
            </a:r>
          </a:p>
          <a:p>
            <a:pPr marL="0" indent="0" algn="r">
              <a:buNone/>
            </a:pPr>
            <a:r>
              <a:rPr lang="ru-RU" sz="4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В.Крапивин</a:t>
            </a:r>
            <a:endParaRPr lang="ru-RU" sz="4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36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27573CF-9F64-47B7-B139-E12828DC6F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340" y="36883"/>
            <a:ext cx="10165977" cy="6784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908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>
            <a:extLst>
              <a:ext uri="{FF2B5EF4-FFF2-40B4-BE49-F238E27FC236}">
                <a16:creationId xmlns="" xmlns:a16="http://schemas.microsoft.com/office/drawing/2014/main" id="{E6A495DA-EEE5-44C2-A6A4-F5EFC7E3947F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24" y="1030942"/>
            <a:ext cx="4820611" cy="4524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37C9057-A072-4F92-BC3E-5FE11D9A2FA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30311" y="2006600"/>
            <a:ext cx="5181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2800" dirty="0"/>
              <a:t> </a:t>
            </a:r>
            <a:r>
              <a:rPr lang="ru-RU" altLang="ru-RU" sz="3600" dirty="0">
                <a:solidFill>
                  <a:srgbClr val="C00000"/>
                </a:solidFill>
              </a:rPr>
              <a:t>Крапивин  </a:t>
            </a:r>
          </a:p>
          <a:p>
            <a:pPr marL="0" indent="0" algn="ctr">
              <a:buNone/>
            </a:pPr>
            <a:r>
              <a:rPr lang="ru-RU" altLang="ru-RU" sz="3600" dirty="0">
                <a:solidFill>
                  <a:srgbClr val="C00000"/>
                </a:solidFill>
              </a:rPr>
              <a:t>Владислав Петрович</a:t>
            </a:r>
          </a:p>
          <a:p>
            <a:pPr marL="0" indent="0" algn="ctr">
              <a:buNone/>
            </a:pPr>
            <a:endParaRPr lang="ru-RU" sz="3600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600" dirty="0">
                <a:solidFill>
                  <a:srgbClr val="C00000"/>
                </a:solidFill>
              </a:rPr>
              <a:t>(1938-2020)</a:t>
            </a:r>
          </a:p>
        </p:txBody>
      </p:sp>
    </p:spTree>
    <p:extLst>
      <p:ext uri="{BB962C8B-B14F-4D97-AF65-F5344CB8AC3E}">
        <p14:creationId xmlns:p14="http://schemas.microsoft.com/office/powerpoint/2010/main" val="396766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AEC30475-15F0-48EF-A367-2BBDFE1590D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38682" y="61285"/>
            <a:ext cx="9567135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altLang="ru-RU" sz="4600" dirty="0"/>
              <a:t>Ранние годы </a:t>
            </a:r>
          </a:p>
        </p:txBody>
      </p:sp>
      <p:pic>
        <p:nvPicPr>
          <p:cNvPr id="9221" name="Picture 5">
            <a:extLst>
              <a:ext uri="{FF2B5EF4-FFF2-40B4-BE49-F238E27FC236}">
                <a16:creationId xmlns="" xmlns:a16="http://schemas.microsoft.com/office/drawing/2014/main" id="{5398AE93-E55A-4AD3-A8D3-4BC68B08C13E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241" y="1147763"/>
            <a:ext cx="7939088" cy="5710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>
            <a:extLst>
              <a:ext uri="{FF2B5EF4-FFF2-40B4-BE49-F238E27FC236}">
                <a16:creationId xmlns="" xmlns:a16="http://schemas.microsoft.com/office/drawing/2014/main" id="{0CBF2056-3FDC-4241-BE1E-40BBC36497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48553" y="55562"/>
            <a:ext cx="10515600" cy="1325563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dirty="0"/>
              <a:t>Член Союза писателей</a:t>
            </a:r>
          </a:p>
        </p:txBody>
      </p:sp>
      <p:pic>
        <p:nvPicPr>
          <p:cNvPr id="10247" name="Picture 7">
            <a:extLst>
              <a:ext uri="{FF2B5EF4-FFF2-40B4-BE49-F238E27FC236}">
                <a16:creationId xmlns="" xmlns:a16="http://schemas.microsoft.com/office/drawing/2014/main" id="{7CD537B5-7FFA-4D19-A2B2-2928484BD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014" y="970312"/>
            <a:ext cx="5344149" cy="5821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7567E429-917C-4626-8819-69BE46A15E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38" y="47064"/>
            <a:ext cx="2787604" cy="3523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39FDF69-D39D-41F2-9907-B37E50001B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540" y="94129"/>
            <a:ext cx="260446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7A859AB1-8E4F-448E-B0BF-53741671F5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969" y="47064"/>
            <a:ext cx="2588089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96720819-71BA-4BB0-AC50-8AEC4E0083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072" y="0"/>
            <a:ext cx="2369127" cy="3523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8583A629-320F-47A7-83C9-5E288EC0AD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459" y="3319013"/>
            <a:ext cx="2604461" cy="3409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0AAA972B-A0B6-4259-A234-3354A5FF604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020" y="3319013"/>
            <a:ext cx="2604461" cy="3500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1D33F52-68DC-4285-9AF1-AF06AF1B7B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9275" y="243820"/>
            <a:ext cx="9144000" cy="2387600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dirty="0"/>
              <a:t>Мир  детства в произведениях </a:t>
            </a:r>
            <a:r>
              <a:rPr lang="ru-RU" dirty="0" err="1"/>
              <a:t>В.Крапивина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C61383F-90DD-4E36-B2CD-9AC4F8FFF7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07" y="2631420"/>
            <a:ext cx="2724486" cy="3917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AA705E4B-D699-4368-8B1F-1F21730532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288" y="2682828"/>
            <a:ext cx="2849424" cy="3675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0459C6D-21F7-4F1B-A9F6-6B1E29849E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141" y="2492188"/>
            <a:ext cx="2686952" cy="4056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4547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650A8B0-BF29-4E39-9081-8090CCBC61E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7608" y="343460"/>
            <a:ext cx="7376459" cy="4351338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знаю Тайну. Веришь? Слушай!</a:t>
            </a:r>
            <a:b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 мир вокруг, как белый лист.</a:t>
            </a:r>
            <a:b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нём рисуют наши души,</a:t>
            </a:r>
            <a:b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вот и кисточка…</a:t>
            </a:r>
          </a:p>
          <a:p>
            <a:pPr marL="0" indent="0">
              <a:buNone/>
            </a:pPr>
            <a:endParaRPr lang="ru-RU" sz="4000" dirty="0"/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5998A83A-C8D5-4732-A77D-1A048E35DC4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393" y="3433878"/>
            <a:ext cx="4462462" cy="2970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04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C2A8296-C3FB-4533-8A2F-A0A606D7BF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F8EE9D9-F116-46E4-97AE-F8549A313F71}"/>
              </a:ext>
            </a:extLst>
          </p:cNvPr>
          <p:cNvSpPr txBox="1"/>
          <p:nvPr/>
        </p:nvSpPr>
        <p:spPr>
          <a:xfrm>
            <a:off x="1748117" y="394447"/>
            <a:ext cx="88302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>
                <a:solidFill>
                  <a:srgbClr val="FFC000"/>
                </a:solidFill>
                <a:latin typeface="Arial Black" panose="020B0A04020102020204" pitchFamily="34" charset="0"/>
              </a:rPr>
              <a:t>«Костёр»</a:t>
            </a:r>
          </a:p>
        </p:txBody>
      </p:sp>
      <p:pic>
        <p:nvPicPr>
          <p:cNvPr id="6" name="Городилов2222_mix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022037" y="603386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23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493</TotalTime>
  <Words>59</Words>
  <Application>Microsoft Office PowerPoint</Application>
  <PresentationFormat>Произвольный</PresentationFormat>
  <Paragraphs>17</Paragraphs>
  <Slides>12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Презентация PowerPoint</vt:lpstr>
      <vt:lpstr>Презентация PowerPoint</vt:lpstr>
      <vt:lpstr>Ранние годы </vt:lpstr>
      <vt:lpstr>Член Союза писателей</vt:lpstr>
      <vt:lpstr>Презентация PowerPoint</vt:lpstr>
      <vt:lpstr>Мир  детства в произведениях В.Крапивина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Кабинет</cp:lastModifiedBy>
  <cp:revision>37</cp:revision>
  <dcterms:created xsi:type="dcterms:W3CDTF">2024-01-28T05:51:51Z</dcterms:created>
  <dcterms:modified xsi:type="dcterms:W3CDTF">2024-05-16T09:51:33Z</dcterms:modified>
</cp:coreProperties>
</file>