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77" r:id="rId8"/>
    <p:sldId id="278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travel-background-with-hiker_23-21477640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43032"/>
            <a:ext cx="9144000" cy="9144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4348" y="428604"/>
            <a:ext cx="821537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Bookman Old Style" pitchFamily="18" charset="0"/>
              </a:rPr>
              <a:t>Викторина по основам туризма и краеведения</a:t>
            </a:r>
            <a:endParaRPr lang="ru-RU" sz="4400" dirty="0">
              <a:latin typeface="Bookman Old Style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57950" y="2857496"/>
            <a:ext cx="250033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Составитель: Сухоплюева Ксения Владимировна, педагог-организатор МБУДО «ДДТ им.Зотова В.А.»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астительность Кемеровской области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0"/>
            <a:ext cx="6858016" cy="6858016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астительность Кемеровской области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0"/>
            <a:ext cx="6858016" cy="6858016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0"/>
            <a:ext cx="6858016" cy="6858016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животные КО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71414"/>
            <a:ext cx="6715172" cy="6715172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животные КО (8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71422"/>
            <a:ext cx="6786578" cy="6786578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животные КО (9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0"/>
            <a:ext cx="6858016" cy="6858016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1 (3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1339596" y="-1196744"/>
            <a:ext cx="6464810" cy="9144002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1 (4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1339595" y="-1339596"/>
            <a:ext cx="6464810" cy="9144002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1 (7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1339595" y="-1339596"/>
            <a:ext cx="6464810" cy="9144002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1 (8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1381462" y="-1381464"/>
            <a:ext cx="6666859" cy="9429786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ravel-background-with-hiker_23-214776403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429784" cy="9429784"/>
          </a:xfrm>
        </p:spPr>
      </p:pic>
      <p:sp>
        <p:nvSpPr>
          <p:cNvPr id="5" name="TextBox 4"/>
          <p:cNvSpPr txBox="1"/>
          <p:nvPr/>
        </p:nvSpPr>
        <p:spPr>
          <a:xfrm>
            <a:off x="1785918" y="428604"/>
            <a:ext cx="707236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6600" dirty="0" smtClean="0"/>
              <a:t>Выполните письменно или устно задания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ravel-background-with-hiker_23-214776403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429784" cy="9429784"/>
          </a:xfrm>
        </p:spPr>
      </p:pic>
      <p:sp>
        <p:nvSpPr>
          <p:cNvPr id="5" name="TextBox 4"/>
          <p:cNvSpPr txBox="1"/>
          <p:nvPr/>
        </p:nvSpPr>
        <p:spPr>
          <a:xfrm>
            <a:off x="2071638" y="1428736"/>
            <a:ext cx="707236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/>
              <a:t>Спасибо за внимание!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ост 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732366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ост 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0"/>
            <a:ext cx="7072330" cy="707233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ост 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0"/>
            <a:ext cx="6858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ост  2 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0"/>
            <a:ext cx="7000892" cy="70008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 посту 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9144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Здесь что то не так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428652"/>
            <a:ext cx="9144000" cy="9144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-16"/>
            <a:ext cx="6858016" cy="68580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28</Words>
  <PresentationFormat>Экран (4:3)</PresentationFormat>
  <Paragraphs>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DDT</dc:creator>
  <cp:lastModifiedBy>grozniu</cp:lastModifiedBy>
  <cp:revision>5</cp:revision>
  <dcterms:created xsi:type="dcterms:W3CDTF">2021-09-27T04:29:22Z</dcterms:created>
  <dcterms:modified xsi:type="dcterms:W3CDTF">2022-03-23T08:18:24Z</dcterms:modified>
</cp:coreProperties>
</file>