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930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65FB964-DD1E-454D-AEA9-3947D4E26A7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500C8F-2F0E-4CEA-B4C6-953FDDA343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teacher\Desktop\&#1091;&#1088;&#1086;&#1082;&#1080;%202%20&#1082;&#1083;&#1072;&#1089;&#1089;\&#1084;&#1091;&#1079;\&#1092;&#1083;&#1077;&#1081;&#1090;&#1072;\Bach%20J.S.%20-%20&#1064;&#1091;&#1090;&#1082;&#1072;%20(www.hotplayer.ru).mp3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teacher\Desktop\&#1091;&#1088;&#1086;&#1082;&#1080;%202%20&#1082;&#1083;&#1072;&#1089;&#1089;\&#1084;&#1091;&#1079;\&#1092;&#1083;&#1077;&#1081;&#1090;&#1072;\&#1043;&#1083;&#1102;&#1082;%20&#1054;&#1088;&#1092;&#1077;&#1081;%20&#1080;%20&#1069;&#1074;&#1088;&#1080;&#1076;&#1080;&#1082;&#1072;%20-%202%20&#1076;&#1077;&#1081;&#1089;&#1090;,%202%20&#1082;&#1072;&#1088;&#1090;&#1080;&#1085;&#1072;%20&#1041;&#1072;&#1083;&#1077;&#1090;%20&#1092;&#1083;&#1077;&#1081;&#1090;&#1072;_(Audio-VK4.ru).mp3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чём </a:t>
            </a:r>
            <a:r>
              <a:rPr lang="ru-RU" dirty="0" smtClean="0"/>
              <a:t>держится</a:t>
            </a:r>
            <a:r>
              <a:rPr lang="ru-RU" dirty="0" smtClean="0"/>
              <a:t> </a:t>
            </a:r>
            <a:r>
              <a:rPr lang="ru-RU" dirty="0" smtClean="0"/>
              <a:t>семья?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Занятие внеурочной деятельности духовно- нравственного направления «Семейные традиции».</a:t>
            </a:r>
          </a:p>
          <a:p>
            <a:r>
              <a:rPr lang="ru-RU" dirty="0" smtClean="0"/>
              <a:t>2 класс КОГОАУ СШ г.Лузы</a:t>
            </a:r>
            <a:endParaRPr lang="ru-RU" dirty="0"/>
          </a:p>
        </p:txBody>
      </p:sp>
      <p:pic>
        <p:nvPicPr>
          <p:cNvPr id="4" name="Рисунок 3" descr="http://cdn.shopify.com/s/files/1/2524/0772/products/CC4167_1200x1200.jpg?v=157172295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2398709" cy="275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.rgbimg.com/users/m/mz/mzacha/600/n3hzes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35567" y="857232"/>
            <a:ext cx="2679507" cy="522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7.pngflow.com/pngimage/930/625/png-silhouette-silhouettes-of-children-child-black-woman-girl-clipart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48635" y="1554163"/>
            <a:ext cx="459913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w7.pngwing.com/pngs/473/671/png-transparent-silhouette-girl-little-girl-silhouette-monochrome-fictional-character-black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8952" y="928670"/>
            <a:ext cx="2607559" cy="515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«волшебный мяч»</a:t>
            </a:r>
            <a:endParaRPr lang="ru-RU" dirty="0"/>
          </a:p>
        </p:txBody>
      </p:sp>
      <p:pic>
        <p:nvPicPr>
          <p:cNvPr id="4" name="Содержимое 3" descr="http://900igr.net/up/datai/167145/0003-004-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1802" y="1554163"/>
            <a:ext cx="559279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ach J.S. - Шутка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614364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7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vatars.mds.yandex.net/get-zen_doc/1908497/pub_5f0f1492663c9c5ce9dd3efe_5f0f31b329ff313e41f02965/scale_1200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60576" y="1554163"/>
            <a:ext cx="657524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Глюк Орфей и Эвридика - 2 дейст, 2 картина Балет флейта_(Audio-VK4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600076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8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забота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уважение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взаимовыручка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прощение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терпение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ds02.infourok.ru/uploads/ex/05b5/0003fd54-9df8a1c7/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251850" cy="6188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5.infourok.ru/uploads/ex/09f2/00064b81-f179bc47/img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857224" y="4786322"/>
            <a:ext cx="7500990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СЕМЬЯ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«Четвертый лишний»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Мама, соседка, бабушка, сестра.</a:t>
            </a:r>
          </a:p>
          <a:p>
            <a:pPr lvl="0"/>
            <a:r>
              <a:rPr lang="ru-RU" dirty="0" smtClean="0"/>
              <a:t>Бабушка, подруга, сестра, мама.</a:t>
            </a:r>
          </a:p>
          <a:p>
            <a:pPr lvl="0"/>
            <a:r>
              <a:rPr lang="ru-RU" dirty="0" smtClean="0"/>
              <a:t>Сестра, продавец, бабушка, брат.</a:t>
            </a:r>
          </a:p>
          <a:p>
            <a:pPr lvl="0"/>
            <a:r>
              <a:rPr lang="ru-RU" dirty="0" smtClean="0"/>
              <a:t>Дворник, папа, брат, дедушка.</a:t>
            </a:r>
          </a:p>
          <a:p>
            <a:pPr lvl="0"/>
            <a:r>
              <a:rPr lang="ru-RU" dirty="0" smtClean="0"/>
              <a:t>Дедушка, папа, водитель, брат.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«Обязанности в семье»</a:t>
            </a:r>
            <a:endParaRPr lang="ru-RU" dirty="0"/>
          </a:p>
        </p:txBody>
      </p:sp>
      <p:pic>
        <p:nvPicPr>
          <p:cNvPr id="4" name="Содержимое 3" descr="https://yrpalova-dolds19.edumsko.ru/uploads/44600/44559/section/1120376/104900523_4979214_loto_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9919" y="1554163"/>
            <a:ext cx="623656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«Ласковое слово»</a:t>
            </a:r>
            <a:endParaRPr lang="ru-RU" dirty="0"/>
          </a:p>
        </p:txBody>
      </p:sp>
      <p:pic>
        <p:nvPicPr>
          <p:cNvPr id="4" name="Содержимое 3" descr="http://900igr.net/up/datai/167145/0003-004-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1802" y="1554163"/>
            <a:ext cx="559279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2.freepng.ru/20180228/ole/kisspng-house-building-clip-art-cyan-house-5a969b389426c1.973107901519819576606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28604"/>
            <a:ext cx="564360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2.freepng.ru/20190709/opa/kisspng-clip-art-mother-infant-child-silhouette-popular-and-trending-bambino-stickers-on-picsart-5d247bd2b30187.981781411562672082733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65883" y="1554163"/>
            <a:ext cx="636463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www.publicdomainpictures.net/pictures/120000/velka/father-and-son-silhouett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2934" y="1214422"/>
            <a:ext cx="3795082" cy="486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a05afb91f178deadf11b6fba05ca8579&amp;n=13&amp;exp=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714356"/>
            <a:ext cx="364333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</TotalTime>
  <Words>88</Words>
  <Application>Microsoft Office PowerPoint</Application>
  <PresentationFormat>Экран (4:3)</PresentationFormat>
  <Paragraphs>19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НА чём держится семья?</vt:lpstr>
      <vt:lpstr>Слайд 2</vt:lpstr>
      <vt:lpstr>Игра «Четвертый лишний»</vt:lpstr>
      <vt:lpstr>ИГРА «Обязанности в семье»</vt:lpstr>
      <vt:lpstr>Игра «Ласковое слово»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Игра «волшебный мяч»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чём строится семья?</dc:title>
  <dc:creator>teacher</dc:creator>
  <cp:lastModifiedBy>teacher</cp:lastModifiedBy>
  <cp:revision>8</cp:revision>
  <dcterms:created xsi:type="dcterms:W3CDTF">2021-02-25T16:23:31Z</dcterms:created>
  <dcterms:modified xsi:type="dcterms:W3CDTF">2021-02-26T10:59:52Z</dcterms:modified>
</cp:coreProperties>
</file>