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312" r:id="rId2"/>
    <p:sldId id="306" r:id="rId3"/>
    <p:sldId id="311" r:id="rId4"/>
    <p:sldId id="295" r:id="rId5"/>
    <p:sldId id="303" r:id="rId6"/>
    <p:sldId id="302" r:id="rId7"/>
    <p:sldId id="296" r:id="rId8"/>
    <p:sldId id="260" r:id="rId9"/>
    <p:sldId id="299" r:id="rId10"/>
    <p:sldId id="297" r:id="rId11"/>
    <p:sldId id="261" r:id="rId12"/>
    <p:sldId id="298" r:id="rId13"/>
    <p:sldId id="266" r:id="rId14"/>
    <p:sldId id="300" r:id="rId15"/>
    <p:sldId id="301" r:id="rId16"/>
    <p:sldId id="262" r:id="rId17"/>
    <p:sldId id="305" r:id="rId18"/>
    <p:sldId id="307" r:id="rId19"/>
    <p:sldId id="308" r:id="rId20"/>
    <p:sldId id="309" r:id="rId21"/>
    <p:sldId id="273" r:id="rId22"/>
    <p:sldId id="282" r:id="rId23"/>
    <p:sldId id="293" r:id="rId24"/>
    <p:sldId id="284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E724E"/>
    <a:srgbClr val="0000FF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62" autoAdjust="0"/>
    <p:restoredTop sz="94660"/>
  </p:normalViewPr>
  <p:slideViewPr>
    <p:cSldViewPr>
      <p:cViewPr varScale="1">
        <p:scale>
          <a:sx n="86" d="100"/>
          <a:sy n="86" d="100"/>
        </p:scale>
        <p:origin x="1536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1EA6DD-EF59-4F8E-A3B6-13BE198EB969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4ED87C-A9E5-415D-A1C6-35D06BED46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20144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4ED87C-A9E5-415D-A1C6-35D06BED46C5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22538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4ED87C-A9E5-415D-A1C6-35D06BED46C5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5218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D103F-A3B4-4776-BA7B-97F0ADAE96C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03.12.2020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9C57-DD99-4975-9CD2-3B336415B798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D103F-A3B4-4776-BA7B-97F0ADAE96C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03.12.2020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9C57-DD99-4975-9CD2-3B336415B798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D103F-A3B4-4776-BA7B-97F0ADAE96C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03.12.2020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9C57-DD99-4975-9CD2-3B336415B798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D103F-A3B4-4776-BA7B-97F0ADAE96C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03.12.2020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9C57-DD99-4975-9CD2-3B336415B798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D103F-A3B4-4776-BA7B-97F0ADAE96C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03.12.2020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9C57-DD99-4975-9CD2-3B336415B798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D103F-A3B4-4776-BA7B-97F0ADAE96C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03.12.2020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9C57-DD99-4975-9CD2-3B336415B798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D103F-A3B4-4776-BA7B-97F0ADAE96C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03.12.2020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9C57-DD99-4975-9CD2-3B336415B798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D103F-A3B4-4776-BA7B-97F0ADAE96C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03.12.2020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9C57-DD99-4975-9CD2-3B336415B798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D103F-A3B4-4776-BA7B-97F0ADAE96C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03.12.2020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9C57-DD99-4975-9CD2-3B336415B798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D103F-A3B4-4776-BA7B-97F0ADAE96C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03.12.2020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9C57-DD99-4975-9CD2-3B336415B798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D103F-A3B4-4776-BA7B-97F0ADAE96C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03.12.2020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9C57-DD99-4975-9CD2-3B336415B798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омпас\Desktop\Снова в школу. Банеры вертикальные и горизонтальные, колокольчик школьный\loi87.png"/>
          <p:cNvPicPr>
            <a:picLocks noChangeAspect="1" noChangeArrowheads="1"/>
          </p:cNvPicPr>
          <p:nvPr userDrawn="1"/>
        </p:nvPicPr>
        <p:blipFill>
          <a:blip r:embed="rId13" cstate="screen"/>
          <a:srcRect/>
          <a:stretch>
            <a:fillRect/>
          </a:stretch>
        </p:blipFill>
        <p:spPr bwMode="auto">
          <a:xfrm>
            <a:off x="6660232" y="-171400"/>
            <a:ext cx="2581529" cy="70294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7D103F-A3B4-4776-BA7B-97F0ADAE96C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03.12.2020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B59C57-DD99-4975-9CD2-3B336415B798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313" name="Rectangle 1"/>
          <p:cNvSpPr>
            <a:spLocks noChangeArrowheads="1"/>
          </p:cNvSpPr>
          <p:nvPr userDrawn="1"/>
        </p:nvSpPr>
        <p:spPr bwMode="auto">
          <a:xfrm>
            <a:off x="0" y="6619954"/>
            <a:ext cx="124585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800" dirty="0">
                <a:solidFill>
                  <a:prstClr val="white">
                    <a:lumMod val="50000"/>
                  </a:prst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sz="800" dirty="0">
              <a:solidFill>
                <a:prstClr val="white">
                  <a:lumMod val="50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90500" cmpd="thickThin">
            <a:solidFill>
              <a:schemeClr val="accent5">
                <a:lumMod val="75000"/>
                <a:alpha val="7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g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9.gi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8.gif"/><Relationship Id="rId11" Type="http://schemas.openxmlformats.org/officeDocument/2006/relationships/image" Target="../media/image23.png"/><Relationship Id="rId5" Type="http://schemas.openxmlformats.org/officeDocument/2006/relationships/image" Target="../media/image17.gif"/><Relationship Id="rId10" Type="http://schemas.openxmlformats.org/officeDocument/2006/relationships/image" Target="../media/image22.gif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21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         Урок  </a:t>
            </a:r>
            <a:r>
              <a:rPr lang="ru-RU" dirty="0" err="1" smtClean="0"/>
              <a:t>кечйина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39952" y="1417638"/>
            <a:ext cx="5112568" cy="47085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>
                <a:effectLst>
                  <a:outerShdw blurRad="50800" dist="38100" dir="2700000" algn="tl">
                    <a:srgbClr val="000000">
                      <a:alpha val="40000"/>
                    </a:srgbClr>
                  </a:outerShdw>
                </a:effectLst>
              </a:rPr>
              <a:t>Джаг1ларгерчу  </a:t>
            </a:r>
            <a:r>
              <a:rPr lang="ru-RU" sz="2400" b="1" dirty="0" err="1" smtClean="0">
                <a:effectLst>
                  <a:outerShdw blurRad="50800" dist="38100" dir="2700000" algn="tl">
                    <a:srgbClr val="000000">
                      <a:alpha val="40000"/>
                    </a:srgbClr>
                  </a:outerShdw>
                </a:effectLst>
              </a:rPr>
              <a:t>юккъерчу</a:t>
            </a:r>
            <a:r>
              <a:rPr lang="ru-RU" sz="2400" b="1" dirty="0" smtClean="0">
                <a:effectLst>
                  <a:outerShdw blurRad="50800" dist="38100" dir="2700000" algn="tl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effectLst>
                  <a:outerShdw blurRad="50800" dist="38100" dir="2700000" algn="tl">
                    <a:srgbClr val="000000">
                      <a:alpha val="40000"/>
                    </a:srgbClr>
                  </a:outerShdw>
                </a:effectLst>
              </a:rPr>
              <a:t>ишколан</a:t>
            </a:r>
            <a:endParaRPr lang="ru-RU" sz="2400" b="1" dirty="0" smtClean="0">
              <a:effectLst>
                <a:outerShdw blurRad="50800" dist="38100" dir="2700000" algn="tl">
                  <a:srgbClr val="000000">
                    <a:alpha val="40000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sz="2400" b="1" dirty="0" smtClean="0">
              <a:effectLst>
                <a:outerShdw blurRad="50800" dist="38100" dir="2700000" algn="tl">
                  <a:srgbClr val="000000">
                    <a:alpha val="40000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2400" b="1" dirty="0" smtClean="0">
                <a:effectLst>
                  <a:outerShdw blurRad="50800" dist="38100" dir="2700000" algn="tl">
                    <a:srgbClr val="000000">
                      <a:alpha val="40000"/>
                    </a:srgbClr>
                  </a:outerShdw>
                </a:effectLst>
              </a:rPr>
              <a:t>Нохчийн </a:t>
            </a:r>
            <a:r>
              <a:rPr lang="ru-RU" sz="2400" b="1" dirty="0" err="1" smtClean="0">
                <a:effectLst>
                  <a:outerShdw blurRad="50800" dist="38100" dir="2700000" algn="tl">
                    <a:srgbClr val="000000">
                      <a:alpha val="40000"/>
                    </a:srgbClr>
                  </a:outerShdw>
                </a:effectLst>
              </a:rPr>
              <a:t>мотт</a:t>
            </a:r>
            <a:r>
              <a:rPr lang="ru-RU" sz="2400" b="1" dirty="0" smtClean="0">
                <a:effectLst>
                  <a:outerShdw blurRad="50800" dist="38100" dir="2700000" algn="tl">
                    <a:srgbClr val="000000">
                      <a:alpha val="40000"/>
                    </a:srgbClr>
                  </a:outerShdw>
                </a:effectLst>
              </a:rPr>
              <a:t>, литература  </a:t>
            </a:r>
            <a:r>
              <a:rPr lang="ru-RU" sz="2400" b="1" dirty="0" err="1" smtClean="0">
                <a:effectLst>
                  <a:outerShdw blurRad="50800" dist="38100" dir="2700000" algn="tl">
                    <a:srgbClr val="000000">
                      <a:alpha val="40000"/>
                    </a:srgbClr>
                  </a:outerShdw>
                </a:effectLst>
              </a:rPr>
              <a:t>хьехаран</a:t>
            </a:r>
            <a:r>
              <a:rPr lang="ru-RU" sz="2400" b="1" dirty="0" smtClean="0">
                <a:effectLst>
                  <a:outerShdw blurRad="50800" dist="38100" dir="2700000" algn="tl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effectLst>
                  <a:outerShdw dist="38100" dir="2700000" algn="tl">
                    <a:srgbClr val="C0504D"/>
                  </a:outerShdw>
                </a:effectLst>
              </a:rPr>
              <a:t>Муслимова</a:t>
            </a:r>
            <a:r>
              <a:rPr lang="ru-RU" sz="2400" b="1" dirty="0" smtClean="0">
                <a:effectLst>
                  <a:outerShdw dist="38100" dir="2700000" algn="tl">
                    <a:srgbClr val="C0504D"/>
                  </a:outerShdw>
                </a:effectLst>
              </a:rPr>
              <a:t>  </a:t>
            </a:r>
            <a:r>
              <a:rPr lang="ru-RU" sz="2400" b="1" dirty="0" err="1" smtClean="0">
                <a:effectLst>
                  <a:outerShdw dist="38100" dir="2700000" algn="tl">
                    <a:srgbClr val="C0504D"/>
                  </a:outerShdw>
                </a:effectLst>
              </a:rPr>
              <a:t>Заргана</a:t>
            </a:r>
            <a:r>
              <a:rPr lang="ru-RU" sz="2400" b="1" dirty="0" smtClean="0">
                <a:effectLst>
                  <a:outerShdw dist="38100" dir="2700000" algn="tl">
                    <a:srgbClr val="C0504D"/>
                  </a:outerShdw>
                </a:effectLst>
              </a:rPr>
              <a:t>  </a:t>
            </a:r>
          </a:p>
          <a:p>
            <a:pPr marL="0" indent="0" algn="ctr">
              <a:buNone/>
            </a:pPr>
            <a:r>
              <a:rPr lang="ru-RU" sz="2400" b="1" dirty="0" smtClean="0">
                <a:effectLst>
                  <a:outerShdw dist="38100" dir="2700000" algn="tl">
                    <a:srgbClr val="C0504D"/>
                  </a:outerShdw>
                </a:effectLst>
              </a:rPr>
              <a:t>                 1умаран йо1а</a:t>
            </a:r>
          </a:p>
          <a:p>
            <a:pPr marL="0" indent="0" algn="ctr">
              <a:buNone/>
            </a:pPr>
            <a:endParaRPr lang="ru-RU" sz="2000" b="1" dirty="0">
              <a:effectLst>
                <a:outerShdw dist="38100" dir="2700000" algn="tl">
                  <a:srgbClr val="C0504D"/>
                </a:outerShdw>
              </a:effectLst>
            </a:endParaRPr>
          </a:p>
          <a:p>
            <a:pPr marL="0" indent="0" algn="ctr">
              <a:buNone/>
            </a:pPr>
            <a:endParaRPr lang="ru-RU" sz="2000" b="1" dirty="0" smtClean="0">
              <a:effectLst>
                <a:outerShdw dist="38100" dir="2700000" algn="tl">
                  <a:srgbClr val="C0504D"/>
                </a:outerShdw>
              </a:effectLst>
            </a:endParaRPr>
          </a:p>
          <a:p>
            <a:pPr marL="0" indent="0" algn="ctr">
              <a:buNone/>
            </a:pPr>
            <a:r>
              <a:rPr lang="ru-RU" sz="2000" b="1" dirty="0" smtClean="0">
                <a:effectLst>
                  <a:outerShdw dist="38100" dir="2700000" algn="tl">
                    <a:srgbClr val="C0504D"/>
                  </a:outerShdw>
                </a:effectLst>
              </a:rPr>
              <a:t>03.03.2020шо</a:t>
            </a:r>
            <a:endParaRPr lang="ru-RU" sz="20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187624" y="476672"/>
            <a:ext cx="216024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1400" b="1" dirty="0">
                <a:solidFill>
                  <a:srgbClr val="0070C0"/>
                </a:solidFill>
              </a:rPr>
              <a:t> </a:t>
            </a:r>
            <a:r>
              <a:rPr lang="ru-RU" sz="1400" b="1" dirty="0" err="1"/>
              <a:t>Кибиев</a:t>
            </a:r>
            <a:r>
              <a:rPr lang="ru-RU" sz="1400" b="1" dirty="0"/>
              <a:t>  </a:t>
            </a:r>
            <a:r>
              <a:rPr lang="ru-RU" sz="1400" b="1" dirty="0" err="1"/>
              <a:t>Мусбекан</a:t>
            </a:r>
            <a:r>
              <a:rPr lang="ru-RU" sz="1400" b="1" dirty="0"/>
              <a:t>  байт  </a:t>
            </a:r>
          </a:p>
          <a:p>
            <a:r>
              <a:rPr lang="ru-RU" sz="1400" b="1" dirty="0"/>
              <a:t>   «МЕТТАН  СИЙ» 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043059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568952" cy="53957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1алашонаш: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800" dirty="0"/>
          </a:p>
          <a:p>
            <a:pPr lvl="0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1аморан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Кибиев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Мусбекан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стихотворени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«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Меттан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 т1ехь 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дешархойн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дегнаш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чохь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ненан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матте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бовха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безам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кхоллар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а,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ненан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мотт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а, к1орггера 1амо а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церан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лаам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лакхабаккхар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</a:p>
          <a:p>
            <a:pPr lvl="0"/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Кхиоран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Къоман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яздархоша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нохчийн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маттах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язйина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йолу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байташ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йийцаре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яр. </a:t>
            </a:r>
          </a:p>
          <a:p>
            <a:pPr lvl="0"/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Кхетош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кхиоран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Къамел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кхиор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Ненан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матте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болу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безам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совбаккхар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Дешархойн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дозуш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долу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къамел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кхиорца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уьш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кхетош-кхиоран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болх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д1абахьар.</a:t>
            </a:r>
          </a:p>
        </p:txBody>
      </p:sp>
    </p:spTree>
    <p:extLst>
      <p:ext uri="{BB962C8B-B14F-4D97-AF65-F5344CB8AC3E}">
        <p14:creationId xmlns:p14="http://schemas.microsoft.com/office/powerpoint/2010/main" val="3380138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Х1оттош долчун хьесап (гайтамаш) (Урокан 1алашонаш):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28800"/>
            <a:ext cx="8229600" cy="4525963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sz="3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Bookman Old Style" panose="02050604050505020204" pitchFamily="18" charset="0"/>
              </a:rPr>
              <a:t>Предметни</a:t>
            </a:r>
            <a:r>
              <a:rPr lang="ru-RU" sz="3400" b="1" i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Bookman Old Style" panose="02050604050505020204" pitchFamily="18" charset="0"/>
              </a:rPr>
              <a:t> (</a:t>
            </a:r>
            <a:r>
              <a:rPr lang="ru-RU" sz="3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Bookman Old Style" panose="02050604050505020204" pitchFamily="18" charset="0"/>
              </a:rPr>
              <a:t>Кхеторан): </a:t>
            </a:r>
            <a:r>
              <a:rPr lang="ru-RU" sz="3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Стихотворенин</a:t>
            </a:r>
            <a:r>
              <a:rPr lang="ru-RU" sz="3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  </a:t>
            </a:r>
            <a:r>
              <a:rPr lang="ru-RU" sz="3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чулацамах</a:t>
            </a:r>
            <a:r>
              <a:rPr lang="ru-RU" sz="3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  </a:t>
            </a:r>
            <a:r>
              <a:rPr lang="ru-RU" sz="3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лаьцна</a:t>
            </a:r>
            <a:r>
              <a:rPr lang="ru-RU" sz="3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 кхетам балар.</a:t>
            </a:r>
          </a:p>
          <a:p>
            <a:pPr marL="0" indent="0">
              <a:buNone/>
            </a:pPr>
            <a:r>
              <a:rPr lang="ru-RU" sz="3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Bookman Old Style" panose="02050604050505020204" pitchFamily="18" charset="0"/>
              </a:rPr>
              <a:t>Метопредметни (Кхиоран 1алашо): </a:t>
            </a:r>
            <a:r>
              <a:rPr lang="ru-RU" sz="3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Хьалха</a:t>
            </a:r>
            <a:r>
              <a:rPr lang="ru-RU" sz="3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 1амийнарг карладаккхар, т1еч1аг1дар. </a:t>
            </a:r>
            <a:r>
              <a:rPr lang="ru-RU" sz="3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Дешархойн</a:t>
            </a:r>
            <a:r>
              <a:rPr lang="ru-RU" sz="3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 </a:t>
            </a:r>
            <a:r>
              <a:rPr lang="ru-RU" sz="3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хаарш</a:t>
            </a:r>
            <a:r>
              <a:rPr lang="ru-RU" sz="3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 к1аргдар, шордар. Берийн ойла дешаран т1еерзор.</a:t>
            </a:r>
          </a:p>
          <a:p>
            <a:pPr marL="0" indent="0">
              <a:buNone/>
            </a:pPr>
            <a:r>
              <a:rPr lang="ru-RU" sz="3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Bookman Old Style" panose="02050604050505020204" pitchFamily="18" charset="0"/>
              </a:rPr>
              <a:t>Личностни </a:t>
            </a:r>
            <a:r>
              <a:rPr lang="ru-RU" sz="3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Bookman Old Style" panose="02050604050505020204" pitchFamily="18" charset="0"/>
              </a:rPr>
              <a:t>(Кхетош -  кхиоран 1алашо): </a:t>
            </a:r>
            <a:r>
              <a:rPr lang="ru-RU" sz="3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Шен матте болу безам кхиор. </a:t>
            </a:r>
          </a:p>
          <a:p>
            <a:pPr marL="0" indent="0">
              <a:buNone/>
            </a:pPr>
            <a:endParaRPr lang="ru-RU" sz="4100" b="1" spc="50" dirty="0">
              <a:ln w="9525" cmpd="sng">
                <a:solidFill>
                  <a:schemeClr val="accent2"/>
                </a:solidFill>
                <a:prstDash val="solid"/>
              </a:ln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  <a:p>
            <a:pPr marL="0" indent="0">
              <a:buNone/>
            </a:pPr>
            <a:r>
              <a:rPr lang="ru-RU" b="1" dirty="0"/>
              <a:t>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07273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97346"/>
            <a:ext cx="640871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Кибиев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Мусбек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вина 1937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шеран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августехь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Нохчийчоьнан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лаьмнийн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Iаламехь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лаьттачу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исбаьхьчу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юьртахь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Дишни-Веданахь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гIуллакхъхочун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Мохьмадан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доьзалехь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Мусбекан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да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Мохьмад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Iеладалан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гIуллакхийн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тайп-тайпанчу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даржашкахь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белхаш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бина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хилла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Цхьана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муьрехь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Веданан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райисполкоман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председатель а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лаьттина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иза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000" b="1" dirty="0" smtClean="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Нохчийн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къам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махках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даьккхинчу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хенахь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дукхаха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йолу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хан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Киргизехь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яьккхина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КибиевгIеран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доьзало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Фрунзе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гIалина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гена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йоцчу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Кара-Балты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юьртахь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Iийна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уьш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Мусбекан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да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Мохьмад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ша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йоза-дешаран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маьIна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хууш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хиларе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терра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кIанте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дешийта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гIиртина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Амма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нохчийн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къомана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тIехь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лаьттинчу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бохамаша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оцу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хенахьлерчу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кегийрхойн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дешарехь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а,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дахарехь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аьттонаш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кхуллуш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ца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хилла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Аьттонаш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кхуллуш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ца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хилла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аьлча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-м,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дукха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дайн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хуьлу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иза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массо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агIора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аьттонаш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бохийна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хилла-кх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b="1" dirty="0">
                <a:solidFill>
                  <a:srgbClr val="0000FF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   </a:t>
            </a:r>
            <a:endParaRPr lang="ru-RU" sz="20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497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0152" y="203600"/>
            <a:ext cx="3134859" cy="29373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79512" y="332656"/>
            <a:ext cx="6678488" cy="5555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  <a:spcAft>
                <a:spcPts val="0"/>
              </a:spcAft>
            </a:pP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Киргизерчу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Кара-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Балтахь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ворхIшеран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школа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чекхъяьккхина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Мусбека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Даймахка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юха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цIа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дирзинчул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тIаьхьа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дешна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Веданан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№ 1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йолчу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юккъерчу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школехь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10-гIа класс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суьйренан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школехь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доьшуш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чекхъяьккхина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 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Поэзига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шовкъ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йолчу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кIентан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яздаран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корматалла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хьалххе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гучуяьлла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Школехь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дуьйна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стихаш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язъеш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хилла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иза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Мусбекан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стихотворенеш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зорбане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йовла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юьйлаелла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1950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шераш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чекхдовлачу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муьрехь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Поэтан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дуьххьара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зорбатоьхначу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стихотворенех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ю 1958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шеран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30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апрелехь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Ленинан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некъ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газетехь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араяьлла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Лаьттан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седа»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цIе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йолу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стихотворени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ХIетахь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дуьйна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хаддаза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араюьйлу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цуьнан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поэтически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произведенеш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газетийн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журналийн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юкъарчу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гуларийн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агIонаш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тIехь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Юккъера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школа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чекхъяьккхинчул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тIаьхьа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1961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шарахь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Кибиев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Мусбек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деша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воьду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Москва, М.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Горькийн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цIарах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йолчу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литературни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институте.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Оцу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институте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кхоллараллин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похIма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дерг,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исбаьхьаллин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литературехь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шен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таронаш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гайтинарг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бен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дIа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ца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оьцу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Кибиев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Мусбек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институте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дIа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эцна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цо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иза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Iаламат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дика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доьшуш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чекх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яьккхина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73398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548680"/>
            <a:ext cx="667848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Кибиев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Мусбекан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кхолларалла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шен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чулацамца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маьIница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кIарглуш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цуьнан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поэзин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исбаьхьаллин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хотIан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шатайпаналла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кухьуш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хилла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хан ю 1960-гIа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шераш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1970-гIа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шераш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дуьйладелла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мур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КIорггера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шуьйра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хаарш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луш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йолу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Литературни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институт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кхиамца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чекх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яьккхина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1967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шарахь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Нохчийчу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цIа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веана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поэт. 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Юьхьанца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Кибиев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Мусбека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болх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бина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Нохч-ГIалгIайн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пачхьалкхан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педагогически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институтан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«За педагогические кадры»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газетан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редаторан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даржехь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Цул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тIаьхьа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цхьана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муьрехь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Ленинан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некъ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газетехь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тIаккха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альманахан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редакцехь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белхаш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бина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Поэтан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дахаран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дукхаха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йолу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хан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винчу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юьртахь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Дишна-Веданахь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дIаяхна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Веданан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районан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Колхозан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дахар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газетан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редактор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лаьттина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иза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00121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332656"/>
            <a:ext cx="864096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Литературни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институтехь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доьшучу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хенахь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дуьйна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поэтан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алссам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стихаш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арайийлина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Нохчийчохь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зорбатоьхна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ца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Iаш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Москвахь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Ростовехь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Молдавехь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Гуьржех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Украинехь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кхечахьа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арадовлачу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журналийн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газетийн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агIонаш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тIехь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а,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юкъарчу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гуларшкахь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Оьрсийн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матте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яьхна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цуьнан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стихаш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зорбатоьхна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«Дружба народов», «Дон», «Техника-молодежи»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журналаш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тIехь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«Литература и жизнь», «Молодежь Молдавии», «Грозненский рабочий», «Комсомольское племя»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газеташ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тIехь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Кибиев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Мусбекан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дуьххьарлера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книга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араяьлла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1962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шарахь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Иза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«Ши зама»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цIе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йолу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стихийн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гулар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яра.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ШолгIаниг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– «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Наьрташ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цIе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йолуш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1964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шарахь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араяьлла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Церан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чулацаман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хьокъехь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поэтан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кхоьллинчу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халонаш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лайначу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амма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халонаш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эшийначу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нохчийн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къоман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векалийн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вастех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лаьцна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литературоведа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Туркаев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Хьасана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яздо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«И нах –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шен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халкъ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турпалаллин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туьйранашкахь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буьйцучу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наьртех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тарбеллера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Кибиев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Мусбекана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Уьш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бан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бара,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наьрташ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санна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цхьаьнге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ца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эшабелла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ца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къарбелла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нах.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Цундела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поэзин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хьалхарчу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книжкин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чулацамехь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вайна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гуш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наьрташ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санна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онда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а,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майра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болчу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къонахийн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васташ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 </a:t>
            </a:r>
          </a:p>
        </p:txBody>
      </p:sp>
    </p:spTree>
    <p:extLst>
      <p:ext uri="{BB962C8B-B14F-4D97-AF65-F5344CB8AC3E}">
        <p14:creationId xmlns:p14="http://schemas.microsoft.com/office/powerpoint/2010/main" val="3130636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5508104" y="0"/>
            <a:ext cx="3766389" cy="3096344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0" y="2204864"/>
            <a:ext cx="6552728" cy="429309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alt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11.05</a:t>
            </a:r>
            <a:r>
              <a:rPr lang="ru-RU" altLang="ru-RU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2007 ш.  </a:t>
            </a:r>
            <a:r>
              <a:rPr lang="ru-RU" altLang="ru-RU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Соьлжа</a:t>
            </a:r>
            <a:r>
              <a:rPr lang="ru-RU" altLang="ru-RU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г1ала  № </a:t>
            </a:r>
            <a:r>
              <a:rPr lang="ru-RU" alt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207</a:t>
            </a:r>
          </a:p>
          <a:p>
            <a:pPr marL="0" indent="0" algn="ctr">
              <a:buNone/>
            </a:pPr>
            <a:r>
              <a:rPr lang="ru-RU" altLang="ru-RU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Нохчийн  </a:t>
            </a:r>
            <a:r>
              <a:rPr lang="ru-RU" altLang="ru-RU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мотт</a:t>
            </a:r>
            <a:r>
              <a:rPr lang="ru-RU" alt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1алашбаран, кхид1а </a:t>
            </a:r>
            <a:r>
              <a:rPr lang="ru-RU" altLang="ru-RU" b="1" i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шарбаран</a:t>
            </a:r>
            <a:r>
              <a:rPr lang="ru-RU" altLang="ru-RU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кхиоран</a:t>
            </a:r>
            <a:r>
              <a:rPr lang="ru-RU" alt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нохчийн  культура  </a:t>
            </a:r>
            <a:r>
              <a:rPr lang="ru-RU" altLang="ru-RU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кхиорехь</a:t>
            </a:r>
            <a:r>
              <a:rPr lang="ru-RU" alt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altLang="ru-RU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къоман</a:t>
            </a:r>
            <a:r>
              <a:rPr lang="ru-RU" alt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altLang="ru-RU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башхалла</a:t>
            </a:r>
            <a:r>
              <a:rPr lang="ru-RU" alt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altLang="ru-RU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ларъярехь</a:t>
            </a:r>
            <a:r>
              <a:rPr lang="ru-RU" alt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ru-RU" altLang="ru-RU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цо</a:t>
            </a:r>
            <a:r>
              <a:rPr lang="ru-RU" alt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altLang="ru-RU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лело</a:t>
            </a:r>
            <a:r>
              <a:rPr lang="ru-RU" alt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маь1на   </a:t>
            </a:r>
            <a:r>
              <a:rPr lang="ru-RU" altLang="ru-RU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лакхадаккхаран</a:t>
            </a:r>
            <a:r>
              <a:rPr lang="ru-RU" alt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1алашонца:</a:t>
            </a:r>
          </a:p>
          <a:p>
            <a:pPr marL="0" indent="0" algn="ctr">
              <a:buNone/>
            </a:pPr>
            <a:r>
              <a:rPr lang="ru-RU" alt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«Нохчийн  </a:t>
            </a:r>
            <a:r>
              <a:rPr lang="ru-RU" altLang="ru-RU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республикехь</a:t>
            </a:r>
            <a:r>
              <a:rPr lang="ru-RU" alt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altLang="ru-RU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меттанийн</a:t>
            </a:r>
            <a:r>
              <a:rPr lang="ru-RU" alt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хьокъехь</a:t>
            </a:r>
            <a:r>
              <a:rPr lang="ru-RU" alt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 </a:t>
            </a:r>
            <a:r>
              <a:rPr lang="ru-RU" altLang="ru-RU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долчу</a:t>
            </a:r>
            <a:r>
              <a:rPr lang="ru-RU" alt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Нохчийн  </a:t>
            </a:r>
            <a:r>
              <a:rPr lang="ru-RU" altLang="ru-RU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Республикан</a:t>
            </a:r>
            <a:r>
              <a:rPr lang="ru-RU" alt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законна  </a:t>
            </a:r>
            <a:r>
              <a:rPr lang="ru-RU" altLang="ru-RU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куьг</a:t>
            </a:r>
            <a:r>
              <a:rPr lang="ru-RU" alt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altLang="ru-RU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яздина</a:t>
            </a:r>
            <a:r>
              <a:rPr lang="ru-RU" alt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altLang="ru-RU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апрелан</a:t>
            </a:r>
            <a:r>
              <a:rPr lang="ru-RU" alt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</a:p>
          <a:p>
            <a:pPr marL="0" indent="0" algn="ctr">
              <a:buNone/>
            </a:pPr>
            <a:r>
              <a:rPr lang="ru-RU" alt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25-г1а  де –Нохчийн </a:t>
            </a:r>
            <a:r>
              <a:rPr lang="ru-RU" altLang="ru-RU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меттан</a:t>
            </a:r>
            <a:r>
              <a:rPr lang="ru-RU" alt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де д1акхайкхо».</a:t>
            </a:r>
          </a:p>
          <a:p>
            <a:pPr marL="0" indent="0" algn="ctr">
              <a:buNone/>
            </a:pPr>
            <a:r>
              <a:rPr lang="ru-RU" alt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Нохчийн  </a:t>
            </a:r>
            <a:r>
              <a:rPr lang="ru-RU" altLang="ru-RU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Республикан</a:t>
            </a:r>
            <a:r>
              <a:rPr lang="ru-RU" alt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Президент  </a:t>
            </a:r>
            <a:r>
              <a:rPr lang="ru-RU" altLang="ru-RU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Р.А.Кадыров</a:t>
            </a:r>
            <a:endParaRPr lang="ru-RU" b="1" i="1" dirty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58341" y="404664"/>
            <a:ext cx="423697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Нохчийн  </a:t>
            </a:r>
            <a:r>
              <a:rPr lang="ru-RU" altLang="ru-RU" sz="2400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Республикан</a:t>
            </a:r>
            <a:r>
              <a:rPr lang="ru-RU" alt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altLang="ru-RU" sz="2400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Президентан</a:t>
            </a:r>
            <a:r>
              <a:rPr lang="ru-RU" alt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alt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Указ</a:t>
            </a:r>
          </a:p>
        </p:txBody>
      </p:sp>
    </p:spTree>
    <p:extLst>
      <p:ext uri="{BB962C8B-B14F-4D97-AF65-F5344CB8AC3E}">
        <p14:creationId xmlns:p14="http://schemas.microsoft.com/office/powerpoint/2010/main" val="200864531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116632"/>
            <a:ext cx="4899667" cy="593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400"/>
              </a:spcBef>
              <a:spcAft>
                <a:spcPts val="800"/>
              </a:spcAft>
            </a:pPr>
            <a:r>
              <a:rPr lang="ru-RU" sz="3200" b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Дешнашца</a:t>
            </a:r>
            <a:r>
              <a:rPr lang="ru-RU" sz="3200" b="1" u="sng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3200" b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болх</a:t>
            </a:r>
            <a:r>
              <a:rPr lang="ru-RU" sz="3200" b="1" u="sng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бар.</a:t>
            </a:r>
            <a:endParaRPr lang="ru-RU" sz="2800" u="sng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164085"/>
            <a:ext cx="8856984" cy="4962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err="1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Коьртачунна</a:t>
            </a:r>
            <a:r>
              <a:rPr lang="ru-RU" sz="2400" b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т1ера </a:t>
            </a:r>
            <a:r>
              <a:rPr lang="ru-RU" sz="2400" b="1" dirty="0" err="1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дозуш</a:t>
            </a:r>
            <a:r>
              <a:rPr lang="ru-RU" sz="2400" b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долчунна</a:t>
            </a:r>
            <a:r>
              <a:rPr lang="ru-RU" sz="2400" b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хаттар</a:t>
            </a:r>
            <a:r>
              <a:rPr lang="ru-RU" sz="2400" b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 </a:t>
            </a:r>
            <a:r>
              <a:rPr lang="ru-RU" sz="2400" b="1" dirty="0" err="1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луш</a:t>
            </a:r>
            <a:r>
              <a:rPr lang="ru-RU" sz="2400" b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д1ахьо  </a:t>
            </a:r>
            <a:r>
              <a:rPr lang="ru-RU" sz="2400" b="1" dirty="0" err="1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болх</a:t>
            </a:r>
            <a:r>
              <a:rPr lang="ru-RU" sz="2400" b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srgbClr val="00B05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>
              <a:lnSpc>
                <a:spcPct val="107000"/>
              </a:lnSpc>
              <a:spcAft>
                <a:spcPts val="0"/>
              </a:spcAft>
              <a:buAutoNum type="arabicPeriod"/>
            </a:pPr>
            <a:r>
              <a:rPr lang="ru-RU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Чухчари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бердах  </a:t>
            </a:r>
            <a:r>
              <a:rPr lang="ru-RU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чуоьгу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хи.</a:t>
            </a:r>
          </a:p>
          <a:p>
            <a:pPr lvl="0">
              <a:lnSpc>
                <a:spcPct val="107000"/>
              </a:lnSpc>
              <a:spcAft>
                <a:spcPts val="0"/>
              </a:spcAft>
            </a:pP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Ц1армат – </a:t>
            </a:r>
            <a:r>
              <a:rPr lang="ru-RU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ирча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 </a:t>
            </a:r>
            <a:r>
              <a:rPr lang="ru-RU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маьттаза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  <a:r>
              <a:rPr lang="ru-RU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Дато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цинцаш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хаза,  </a:t>
            </a:r>
            <a:r>
              <a:rPr lang="ru-RU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къегина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400" b="1" dirty="0" smtClean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</a:t>
            </a:r>
            <a:r>
              <a:rPr lang="ru-RU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Ткъесан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шед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 </a:t>
            </a:r>
            <a:r>
              <a:rPr lang="ru-RU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шаьлтанах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баттара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баха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дера, оьг1азе…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5. </a:t>
            </a:r>
            <a:r>
              <a:rPr lang="ru-RU" sz="24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Туьран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r>
              <a:rPr lang="ru-RU" sz="24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чов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r>
              <a:rPr lang="ru-RU" sz="24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йирзина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,  </a:t>
            </a:r>
            <a:r>
              <a:rPr lang="ru-RU" sz="24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меттан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r>
              <a:rPr lang="ru-RU" sz="24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чов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r>
              <a:rPr lang="ru-RU" sz="24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йоьрзуш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r>
              <a:rPr lang="ru-RU" sz="24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яц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– </a:t>
            </a:r>
            <a:r>
              <a:rPr lang="ru-RU" sz="24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герзо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r>
              <a:rPr lang="ru-RU" sz="24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йина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r>
              <a:rPr lang="ru-RU" sz="24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чов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д1айоьрзу,  </a:t>
            </a:r>
            <a:r>
              <a:rPr lang="ru-RU" sz="24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амма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оьг1азе,  дера,  1овжаме  </a:t>
            </a:r>
            <a:r>
              <a:rPr lang="ru-RU" sz="24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аьлла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r>
              <a:rPr lang="ru-RU" sz="24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дешнаш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r>
              <a:rPr lang="ru-RU" sz="24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дицлуш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r>
              <a:rPr lang="ru-RU" sz="24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дац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2698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pu29.gtt.proffi95.ru/upload/blogs/456bf3832be6986fd1d351139e6f553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16632"/>
            <a:ext cx="7068678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3353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1-tub-ru.yandex.net/i?id=814eb35871f56400187116977097abfd&amp;n=33&amp;h=215&amp;w=35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3960441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s://im0-tub-ru.yandex.net/i?id=825739ecac819b1bab01d7d0dedd63e8&amp;n=33&amp;h=215&amp;w=29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2581294" y="3140968"/>
            <a:ext cx="4176465" cy="3717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1561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06" t="33073" r="31932" b="14946"/>
          <a:stretch>
            <a:fillRect/>
          </a:stretch>
        </p:blipFill>
        <p:spPr bwMode="auto">
          <a:xfrm>
            <a:off x="179512" y="116632"/>
            <a:ext cx="7704856" cy="655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4728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http://star86.do.am/_ld/0/8652975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8254"/>
            <a:ext cx="4176464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uchilische-1.pu26.proffi95.ru/upload/blogs/ac5681dd01f82d42acbac1589f6023b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429000"/>
            <a:ext cx="4752528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6592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482603" y="-110105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САДА1АРАН  МИНОТ</a:t>
            </a:r>
            <a:endParaRPr lang="ru-RU" sz="3200" i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6116" y="3973511"/>
            <a:ext cx="2592288" cy="259228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2197" y="1079361"/>
            <a:ext cx="2590358" cy="240678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859" y="3995904"/>
            <a:ext cx="1654121" cy="189042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45" y="1012642"/>
            <a:ext cx="2267744" cy="325152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93096"/>
            <a:ext cx="2123728" cy="244457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0" y="0"/>
            <a:ext cx="2743200" cy="3486150"/>
          </a:xfrm>
          <a:prstGeom prst="rect">
            <a:avLst/>
          </a:prstGeom>
        </p:spPr>
      </p:pic>
      <p:pic>
        <p:nvPicPr>
          <p:cNvPr id="10" name="tamara_dadasheva_-_berash_(zaycev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23528" y="8377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8254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17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7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err="1">
                <a:solidFill>
                  <a:schemeClr val="accent6">
                    <a:lumMod val="50000"/>
                  </a:schemeClr>
                </a:solidFill>
              </a:rPr>
              <a:t>Ш</a:t>
            </a:r>
            <a:r>
              <a:rPr lang="ru-RU" i="1" dirty="0" err="1" smtClean="0">
                <a:solidFill>
                  <a:schemeClr val="accent6">
                    <a:lumMod val="50000"/>
                  </a:schemeClr>
                </a:solidFill>
              </a:rPr>
              <a:t>аьш</a:t>
            </a:r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i="1" dirty="0" err="1">
                <a:solidFill>
                  <a:schemeClr val="accent6">
                    <a:lumMod val="50000"/>
                  </a:schemeClr>
                </a:solidFill>
              </a:rPr>
              <a:t>бинчу</a:t>
            </a:r>
            <a:r>
              <a:rPr lang="ru-RU" i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i="1" dirty="0" err="1">
                <a:solidFill>
                  <a:schemeClr val="accent6">
                    <a:lumMod val="50000"/>
                  </a:schemeClr>
                </a:solidFill>
              </a:rPr>
              <a:t>балхана</a:t>
            </a:r>
            <a:r>
              <a:rPr lang="ru-RU" i="1" dirty="0">
                <a:solidFill>
                  <a:schemeClr val="accent6">
                    <a:lumMod val="50000"/>
                  </a:schemeClr>
                </a:solidFill>
              </a:rPr>
              <a:t> мах </a:t>
            </a:r>
            <a:r>
              <a:rPr lang="ru-RU" i="1" dirty="0" err="1">
                <a:solidFill>
                  <a:schemeClr val="accent6">
                    <a:lumMod val="50000"/>
                  </a:schemeClr>
                </a:solidFill>
              </a:rPr>
              <a:t>хадабо</a:t>
            </a:r>
            <a:r>
              <a:rPr lang="ru-RU" i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i="1" dirty="0" err="1">
                <a:solidFill>
                  <a:schemeClr val="accent6">
                    <a:lumMod val="50000"/>
                  </a:schemeClr>
                </a:solidFill>
              </a:rPr>
              <a:t>суьрташца</a:t>
            </a:r>
            <a:r>
              <a:rPr lang="ru-RU" i="1" dirty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1021" y="1409625"/>
            <a:ext cx="8445779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        </a:t>
            </a:r>
            <a:r>
              <a:rPr lang="ru-RU" dirty="0" smtClean="0">
                <a:solidFill>
                  <a:srgbClr val="FF0000"/>
                </a:solidFill>
              </a:rPr>
              <a:t>Ас </a:t>
            </a:r>
            <a:r>
              <a:rPr lang="ru-RU" dirty="0" err="1" smtClean="0">
                <a:solidFill>
                  <a:srgbClr val="FF0000"/>
                </a:solidFill>
              </a:rPr>
              <a:t>тахана</a:t>
            </a:r>
            <a:r>
              <a:rPr lang="ru-RU" dirty="0" smtClean="0">
                <a:solidFill>
                  <a:srgbClr val="FF0000"/>
                </a:solidFill>
              </a:rPr>
              <a:t> дика </a:t>
            </a:r>
            <a:r>
              <a:rPr lang="ru-RU" dirty="0" err="1" smtClean="0">
                <a:solidFill>
                  <a:srgbClr val="FF0000"/>
                </a:solidFill>
              </a:rPr>
              <a:t>болх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бира</a:t>
            </a:r>
            <a:r>
              <a:rPr lang="ru-RU" dirty="0" smtClean="0">
                <a:solidFill>
                  <a:srgbClr val="FF0000"/>
                </a:solidFill>
              </a:rPr>
              <a:t>, </a:t>
            </a:r>
            <a:r>
              <a:rPr lang="ru-RU" dirty="0" err="1" smtClean="0">
                <a:solidFill>
                  <a:srgbClr val="FF0000"/>
                </a:solidFill>
              </a:rPr>
              <a:t>са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цхьа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           г1алат </a:t>
            </a:r>
            <a:r>
              <a:rPr lang="ru-RU" dirty="0" err="1" smtClean="0">
                <a:solidFill>
                  <a:srgbClr val="FF0000"/>
                </a:solidFill>
              </a:rPr>
              <a:t>дацара</a:t>
            </a:r>
            <a:r>
              <a:rPr lang="ru-RU" dirty="0" smtClean="0">
                <a:solidFill>
                  <a:srgbClr val="FF0000"/>
                </a:solidFill>
              </a:rPr>
              <a:t>!</a:t>
            </a:r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           </a:t>
            </a:r>
            <a:r>
              <a:rPr lang="ru-RU" dirty="0" smtClean="0">
                <a:solidFill>
                  <a:srgbClr val="92D050"/>
                </a:solidFill>
              </a:rPr>
              <a:t>Ас </a:t>
            </a:r>
            <a:r>
              <a:rPr lang="ru-RU" dirty="0" err="1" smtClean="0">
                <a:solidFill>
                  <a:srgbClr val="92D050"/>
                </a:solidFill>
              </a:rPr>
              <a:t>тахана</a:t>
            </a:r>
            <a:r>
              <a:rPr lang="ru-RU" dirty="0" smtClean="0">
                <a:solidFill>
                  <a:srgbClr val="92D050"/>
                </a:solidFill>
              </a:rPr>
              <a:t>  </a:t>
            </a:r>
            <a:r>
              <a:rPr lang="ru-RU" dirty="0" err="1" smtClean="0">
                <a:solidFill>
                  <a:srgbClr val="92D050"/>
                </a:solidFill>
              </a:rPr>
              <a:t>болх</a:t>
            </a:r>
            <a:r>
              <a:rPr lang="ru-RU" dirty="0" smtClean="0">
                <a:solidFill>
                  <a:srgbClr val="92D050"/>
                </a:solidFill>
              </a:rPr>
              <a:t> </a:t>
            </a:r>
            <a:r>
              <a:rPr lang="ru-RU" dirty="0" err="1" smtClean="0">
                <a:solidFill>
                  <a:srgbClr val="92D050"/>
                </a:solidFill>
              </a:rPr>
              <a:t>бира</a:t>
            </a:r>
            <a:r>
              <a:rPr lang="ru-RU" dirty="0" smtClean="0">
                <a:solidFill>
                  <a:srgbClr val="92D050"/>
                </a:solidFill>
              </a:rPr>
              <a:t>, </a:t>
            </a:r>
            <a:r>
              <a:rPr lang="ru-RU" dirty="0" err="1" smtClean="0">
                <a:solidFill>
                  <a:srgbClr val="92D050"/>
                </a:solidFill>
              </a:rPr>
              <a:t>амма</a:t>
            </a:r>
            <a:r>
              <a:rPr lang="ru-RU" dirty="0" smtClean="0">
                <a:solidFill>
                  <a:srgbClr val="92D050"/>
                </a:solidFill>
              </a:rPr>
              <a:t> </a:t>
            </a:r>
            <a:r>
              <a:rPr lang="ru-RU" dirty="0" err="1" smtClean="0">
                <a:solidFill>
                  <a:srgbClr val="92D050"/>
                </a:solidFill>
              </a:rPr>
              <a:t>кхин</a:t>
            </a:r>
            <a:r>
              <a:rPr lang="ru-RU" dirty="0" smtClean="0">
                <a:solidFill>
                  <a:srgbClr val="92D050"/>
                </a:solidFill>
              </a:rPr>
              <a:t> а дика</a:t>
            </a:r>
          </a:p>
          <a:p>
            <a:pPr marL="0" indent="0">
              <a:buNone/>
            </a:pPr>
            <a:r>
              <a:rPr lang="ru-RU" dirty="0">
                <a:solidFill>
                  <a:srgbClr val="92D050"/>
                </a:solidFill>
              </a:rPr>
              <a:t> </a:t>
            </a:r>
            <a:r>
              <a:rPr lang="ru-RU" dirty="0" smtClean="0">
                <a:solidFill>
                  <a:srgbClr val="92D050"/>
                </a:solidFill>
              </a:rPr>
              <a:t>            </a:t>
            </a:r>
            <a:r>
              <a:rPr lang="ru-RU" dirty="0" err="1" smtClean="0">
                <a:solidFill>
                  <a:srgbClr val="92D050"/>
                </a:solidFill>
              </a:rPr>
              <a:t>балур</a:t>
            </a:r>
            <a:r>
              <a:rPr lang="ru-RU" dirty="0" smtClean="0">
                <a:solidFill>
                  <a:srgbClr val="92D050"/>
                </a:solidFill>
              </a:rPr>
              <a:t> </a:t>
            </a:r>
            <a:r>
              <a:rPr lang="ru-RU" dirty="0" err="1" smtClean="0">
                <a:solidFill>
                  <a:srgbClr val="92D050"/>
                </a:solidFill>
              </a:rPr>
              <a:t>бу</a:t>
            </a:r>
            <a:r>
              <a:rPr lang="ru-RU" dirty="0" smtClean="0">
                <a:solidFill>
                  <a:srgbClr val="92D050"/>
                </a:solidFill>
              </a:rPr>
              <a:t> </a:t>
            </a:r>
            <a:r>
              <a:rPr lang="ru-RU" dirty="0" err="1" smtClean="0">
                <a:solidFill>
                  <a:srgbClr val="92D050"/>
                </a:solidFill>
              </a:rPr>
              <a:t>аьлла</a:t>
            </a:r>
            <a:r>
              <a:rPr lang="ru-RU" dirty="0" smtClean="0">
                <a:solidFill>
                  <a:srgbClr val="92D050"/>
                </a:solidFill>
              </a:rPr>
              <a:t> </a:t>
            </a:r>
            <a:r>
              <a:rPr lang="ru-RU" dirty="0" err="1" smtClean="0">
                <a:solidFill>
                  <a:srgbClr val="92D050"/>
                </a:solidFill>
              </a:rPr>
              <a:t>хета</a:t>
            </a:r>
            <a:r>
              <a:rPr lang="ru-RU" dirty="0" smtClean="0">
                <a:solidFill>
                  <a:srgbClr val="92D050"/>
                </a:solidFill>
              </a:rPr>
              <a:t> </a:t>
            </a:r>
            <a:r>
              <a:rPr lang="ru-RU" dirty="0" err="1" smtClean="0">
                <a:solidFill>
                  <a:srgbClr val="92D050"/>
                </a:solidFill>
              </a:rPr>
              <a:t>суна</a:t>
            </a:r>
            <a:r>
              <a:rPr lang="ru-RU" dirty="0" smtClean="0">
                <a:solidFill>
                  <a:srgbClr val="92D050"/>
                </a:solidFill>
              </a:rPr>
              <a:t>!</a:t>
            </a:r>
          </a:p>
          <a:p>
            <a:pPr marL="0" indent="0">
              <a:buNone/>
            </a:pPr>
            <a:endParaRPr lang="ru-RU" dirty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            </a:t>
            </a:r>
            <a:r>
              <a:rPr lang="ru-RU" dirty="0">
                <a:solidFill>
                  <a:srgbClr val="0070C0"/>
                </a:solidFill>
              </a:rPr>
              <a:t>С</a:t>
            </a:r>
            <a:r>
              <a:rPr lang="ru-RU" dirty="0" smtClean="0">
                <a:solidFill>
                  <a:srgbClr val="0070C0"/>
                </a:solidFill>
              </a:rPr>
              <a:t>уна </a:t>
            </a:r>
            <a:r>
              <a:rPr lang="ru-RU" dirty="0" err="1" smtClean="0">
                <a:solidFill>
                  <a:srgbClr val="0070C0"/>
                </a:solidFill>
              </a:rPr>
              <a:t>тахана</a:t>
            </a:r>
            <a:r>
              <a:rPr lang="ru-RU" dirty="0" smtClean="0">
                <a:solidFill>
                  <a:srgbClr val="0070C0"/>
                </a:solidFill>
              </a:rPr>
              <a:t> </a:t>
            </a:r>
            <a:r>
              <a:rPr lang="ru-RU" dirty="0" err="1" smtClean="0">
                <a:solidFill>
                  <a:srgbClr val="0070C0"/>
                </a:solidFill>
              </a:rPr>
              <a:t>хало</a:t>
            </a:r>
            <a:r>
              <a:rPr lang="ru-RU" dirty="0" smtClean="0">
                <a:solidFill>
                  <a:srgbClr val="0070C0"/>
                </a:solidFill>
              </a:rPr>
              <a:t> дара, </a:t>
            </a:r>
            <a:r>
              <a:rPr lang="ru-RU" dirty="0" err="1" smtClean="0">
                <a:solidFill>
                  <a:srgbClr val="0070C0"/>
                </a:solidFill>
              </a:rPr>
              <a:t>амма</a:t>
            </a:r>
            <a:r>
              <a:rPr lang="ru-RU" dirty="0" smtClean="0">
                <a:solidFill>
                  <a:srgbClr val="0070C0"/>
                </a:solidFill>
              </a:rPr>
              <a:t> ас </a:t>
            </a:r>
            <a:r>
              <a:rPr lang="ru-RU" dirty="0" err="1" smtClean="0">
                <a:solidFill>
                  <a:srgbClr val="0070C0"/>
                </a:solidFill>
              </a:rPr>
              <a:t>шорта</a:t>
            </a:r>
            <a:r>
              <a:rPr lang="ru-RU" dirty="0" smtClean="0">
                <a:solidFill>
                  <a:srgbClr val="0070C0"/>
                </a:solidFill>
              </a:rPr>
              <a:t> </a:t>
            </a:r>
          </a:p>
          <a:p>
            <a:pPr marL="0" indent="0">
              <a:buNone/>
            </a:pP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smtClean="0">
                <a:solidFill>
                  <a:srgbClr val="0070C0"/>
                </a:solidFill>
              </a:rPr>
              <a:t>            </a:t>
            </a:r>
            <a:r>
              <a:rPr lang="ru-RU" dirty="0" err="1" smtClean="0">
                <a:solidFill>
                  <a:srgbClr val="0070C0"/>
                </a:solidFill>
              </a:rPr>
              <a:t>къахьоьгур</a:t>
            </a:r>
            <a:r>
              <a:rPr lang="ru-RU" dirty="0" smtClean="0">
                <a:solidFill>
                  <a:srgbClr val="0070C0"/>
                </a:solidFill>
              </a:rPr>
              <a:t> </a:t>
            </a:r>
            <a:r>
              <a:rPr lang="ru-RU" dirty="0" err="1" smtClean="0">
                <a:solidFill>
                  <a:srgbClr val="0070C0"/>
                </a:solidFill>
              </a:rPr>
              <a:t>ду</a:t>
            </a:r>
            <a:r>
              <a:rPr lang="ru-RU" dirty="0" smtClean="0">
                <a:solidFill>
                  <a:srgbClr val="0070C0"/>
                </a:solidFill>
              </a:rPr>
              <a:t>!</a:t>
            </a: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1412875"/>
            <a:ext cx="1119188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 bwMode="auto">
          <a:xfrm>
            <a:off x="241021" y="2887747"/>
            <a:ext cx="1143000" cy="1071562"/>
          </a:xfrm>
          <a:prstGeom prst="rect">
            <a:avLst/>
          </a:prstGeom>
          <a:solidFill>
            <a:srgbClr val="92D050"/>
          </a:solidFill>
          <a:ln w="9525" cap="flat" cmpd="sng" algn="ctr">
            <a:solidFill>
              <a:schemeClr val="bg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7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</a:t>
            </a:r>
          </a:p>
        </p:txBody>
      </p:sp>
      <p:sp>
        <p:nvSpPr>
          <p:cNvPr id="6" name="Прямоугольник 10"/>
          <p:cNvSpPr>
            <a:spLocks noChangeArrowheads="1"/>
          </p:cNvSpPr>
          <p:nvPr/>
        </p:nvSpPr>
        <p:spPr bwMode="auto">
          <a:xfrm>
            <a:off x="285750" y="4572000"/>
            <a:ext cx="1143000" cy="1071563"/>
          </a:xfrm>
          <a:prstGeom prst="rect">
            <a:avLst/>
          </a:prstGeom>
          <a:solidFill>
            <a:srgbClr val="0033CC"/>
          </a:solidFill>
          <a:ln w="9525" algn="ctr">
            <a:solidFill>
              <a:srgbClr val="6666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>
              <a:defRPr/>
            </a:pPr>
            <a:r>
              <a:rPr lang="ru-RU" sz="7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3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59958" y="1025002"/>
            <a:ext cx="2144958" cy="2010653"/>
          </a:xfrm>
          <a:prstGeom prst="rect">
            <a:avLst/>
          </a:prstGeom>
        </p:spPr>
      </p:pic>
      <p:pic>
        <p:nvPicPr>
          <p:cNvPr id="1026" name="Picture 2" descr="http://www.s3dk.com/paint_pictyre/ship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5013176"/>
            <a:ext cx="3635896" cy="1844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2504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smtClean="0">
                <a:latin typeface="Bookman Old Style" panose="02050604050505020204" pitchFamily="18" charset="0"/>
              </a:rPr>
              <a:t>Ц1ахь </a:t>
            </a:r>
            <a:r>
              <a:rPr lang="ru-RU" b="1" dirty="0" err="1" smtClean="0">
                <a:latin typeface="Bookman Old Style" panose="02050604050505020204" pitchFamily="18" charset="0"/>
              </a:rPr>
              <a:t>бан</a:t>
            </a:r>
            <a:r>
              <a:rPr lang="ru-RU" b="1" dirty="0" smtClean="0">
                <a:latin typeface="Bookman Old Style" panose="02050604050505020204" pitchFamily="18" charset="0"/>
              </a:rPr>
              <a:t> </a:t>
            </a:r>
            <a:r>
              <a:rPr lang="ru-RU" b="1" dirty="0" err="1" smtClean="0">
                <a:latin typeface="Bookman Old Style" panose="02050604050505020204" pitchFamily="18" charset="0"/>
              </a:rPr>
              <a:t>болх</a:t>
            </a:r>
            <a:r>
              <a:rPr lang="ru-RU" b="1" dirty="0" smtClean="0">
                <a:latin typeface="Bookman Old Style" panose="02050604050505020204" pitchFamily="18" charset="0"/>
              </a:rPr>
              <a:t>:</a:t>
            </a:r>
            <a:endParaRPr lang="ru-RU" b="1" dirty="0">
              <a:latin typeface="Bookman Old Style" panose="020506040505050202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2492896"/>
            <a:ext cx="4104456" cy="4104456"/>
          </a:xfrm>
        </p:spPr>
      </p:pic>
      <p:sp>
        <p:nvSpPr>
          <p:cNvPr id="3" name="Прямоугольник 2"/>
          <p:cNvSpPr/>
          <p:nvPr/>
        </p:nvSpPr>
        <p:spPr>
          <a:xfrm>
            <a:off x="457200" y="1700808"/>
            <a:ext cx="6707088" cy="1014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Bef>
                <a:spcPts val="400"/>
              </a:spcBef>
              <a:spcAft>
                <a:spcPts val="0"/>
              </a:spcAft>
            </a:pPr>
            <a:r>
              <a:rPr lang="ru-RU" b="1" dirty="0">
                <a:solidFill>
                  <a:srgbClr val="40008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2800" b="1" dirty="0">
                <a:solidFill>
                  <a:srgbClr val="40008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Х1унда  </a:t>
            </a:r>
            <a:r>
              <a:rPr lang="ru-RU" sz="2800" b="1" dirty="0" err="1">
                <a:solidFill>
                  <a:srgbClr val="40008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деза</a:t>
            </a:r>
            <a:r>
              <a:rPr lang="ru-RU" sz="2800" b="1" dirty="0">
                <a:solidFill>
                  <a:srgbClr val="40008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800" b="1" dirty="0" err="1">
                <a:solidFill>
                  <a:srgbClr val="40008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меттан</a:t>
            </a:r>
            <a:r>
              <a:rPr lang="ru-RU" sz="2800" b="1" dirty="0">
                <a:solidFill>
                  <a:srgbClr val="40008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800" b="1" dirty="0" err="1">
                <a:solidFill>
                  <a:srgbClr val="40008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сий</a:t>
            </a:r>
            <a:r>
              <a:rPr lang="ru-RU" sz="2800" b="1" dirty="0">
                <a:solidFill>
                  <a:srgbClr val="40008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дан?» ц1е </a:t>
            </a:r>
            <a:r>
              <a:rPr lang="ru-RU" sz="2800" b="1" dirty="0" err="1">
                <a:solidFill>
                  <a:srgbClr val="40008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йолчу</a:t>
            </a:r>
            <a:r>
              <a:rPr lang="ru-RU" sz="2800" b="1" dirty="0">
                <a:solidFill>
                  <a:srgbClr val="40008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40008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темина</a:t>
            </a:r>
            <a:r>
              <a:rPr lang="ru-RU" sz="2800" b="1" dirty="0">
                <a:solidFill>
                  <a:srgbClr val="40008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800" b="1" dirty="0" err="1">
                <a:solidFill>
                  <a:srgbClr val="40008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сочинени</a:t>
            </a:r>
            <a:r>
              <a:rPr lang="ru-RU" sz="2800" b="1" dirty="0">
                <a:solidFill>
                  <a:srgbClr val="40008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800" b="1" dirty="0" err="1">
                <a:solidFill>
                  <a:srgbClr val="40008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язъе</a:t>
            </a:r>
            <a:r>
              <a:rPr lang="ru-RU" sz="2800" b="1" dirty="0">
                <a:solidFill>
                  <a:srgbClr val="40008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3410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8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rial Black" panose="020B0A04020102020204" pitchFamily="34" charset="0"/>
              </a:rPr>
              <a:t>Баркалла!</a:t>
            </a:r>
            <a:endParaRPr lang="ru-RU" sz="8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ctr">
              <a:buNone/>
            </a:pPr>
            <a:r>
              <a:rPr lang="ru-RU" sz="3700" b="1" dirty="0" err="1">
                <a:ln w="12700">
                  <a:solidFill>
                    <a:srgbClr val="1F497D">
                      <a:lumMod val="75000"/>
                    </a:srgbClr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effectLst>
                  <a:outerShdw dist="38100" dir="2640000" algn="bl" rotWithShape="0">
                    <a:srgbClr val="1F497D">
                      <a:lumMod val="75000"/>
                    </a:srgbClr>
                  </a:outerShdw>
                </a:effectLst>
                <a:latin typeface="Arial Black" panose="020B0A04020102020204" pitchFamily="34" charset="0"/>
              </a:rPr>
              <a:t>Аш</a:t>
            </a:r>
            <a:r>
              <a:rPr lang="ru-RU" sz="3700" b="1" dirty="0">
                <a:ln w="12700">
                  <a:solidFill>
                    <a:srgbClr val="1F497D">
                      <a:lumMod val="75000"/>
                    </a:srgbClr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effectLst>
                  <a:outerShdw dist="38100" dir="2640000" algn="bl" rotWithShape="0">
                    <a:srgbClr val="1F497D">
                      <a:lumMod val="75000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700" b="1" dirty="0" err="1">
                <a:ln w="12700">
                  <a:solidFill>
                    <a:srgbClr val="1F497D">
                      <a:lumMod val="75000"/>
                    </a:srgbClr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effectLst>
                  <a:outerShdw dist="38100" dir="2640000" algn="bl" rotWithShape="0">
                    <a:srgbClr val="1F497D">
                      <a:lumMod val="75000"/>
                    </a:srgbClr>
                  </a:outerShdw>
                </a:effectLst>
                <a:latin typeface="Arial Black" panose="020B0A04020102020204" pitchFamily="34" charset="0"/>
              </a:rPr>
              <a:t>тахана</a:t>
            </a:r>
            <a:r>
              <a:rPr lang="ru-RU" sz="3700" b="1" dirty="0">
                <a:ln w="12700">
                  <a:solidFill>
                    <a:srgbClr val="1F497D">
                      <a:lumMod val="75000"/>
                    </a:srgbClr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effectLst>
                  <a:outerShdw dist="38100" dir="2640000" algn="bl" rotWithShape="0">
                    <a:srgbClr val="1F497D">
                      <a:lumMod val="75000"/>
                    </a:srgbClr>
                  </a:outerShdw>
                </a:effectLst>
                <a:latin typeface="Arial Black" panose="020B0A04020102020204" pitchFamily="34" charset="0"/>
              </a:rPr>
              <a:t> дика </a:t>
            </a:r>
          </a:p>
          <a:p>
            <a:pPr marL="0" lvl="0" indent="0" algn="ctr">
              <a:buNone/>
            </a:pPr>
            <a:r>
              <a:rPr lang="ru-RU" sz="3700" b="1" dirty="0" err="1">
                <a:ln w="12700">
                  <a:solidFill>
                    <a:srgbClr val="1F497D">
                      <a:lumMod val="75000"/>
                    </a:srgbClr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effectLst>
                  <a:outerShdw dist="38100" dir="2640000" algn="bl" rotWithShape="0">
                    <a:srgbClr val="1F497D">
                      <a:lumMod val="75000"/>
                    </a:srgbClr>
                  </a:outerShdw>
                </a:effectLst>
                <a:latin typeface="Arial Black" panose="020B0A04020102020204" pitchFamily="34" charset="0"/>
              </a:rPr>
              <a:t>болх</a:t>
            </a:r>
            <a:r>
              <a:rPr lang="ru-RU" sz="3700" b="1" dirty="0">
                <a:ln w="12700">
                  <a:solidFill>
                    <a:srgbClr val="1F497D">
                      <a:lumMod val="75000"/>
                    </a:srgbClr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effectLst>
                  <a:outerShdw dist="38100" dir="2640000" algn="bl" rotWithShape="0">
                    <a:srgbClr val="1F497D">
                      <a:lumMod val="75000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700" b="1" dirty="0" err="1" smtClean="0">
                <a:ln w="12700">
                  <a:solidFill>
                    <a:srgbClr val="1F497D">
                      <a:lumMod val="75000"/>
                    </a:srgbClr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effectLst>
                  <a:outerShdw dist="38100" dir="2640000" algn="bl" rotWithShape="0">
                    <a:srgbClr val="1F497D">
                      <a:lumMod val="75000"/>
                    </a:srgbClr>
                  </a:outerShdw>
                </a:effectLst>
                <a:latin typeface="Arial Black" panose="020B0A04020102020204" pitchFamily="34" charset="0"/>
              </a:rPr>
              <a:t>бира</a:t>
            </a:r>
            <a:r>
              <a:rPr lang="ru-RU" sz="3700" b="1" dirty="0" smtClean="0">
                <a:ln w="12700">
                  <a:solidFill>
                    <a:srgbClr val="1F497D">
                      <a:lumMod val="75000"/>
                    </a:srgbClr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effectLst>
                  <a:outerShdw dist="38100" dir="2640000" algn="bl" rotWithShape="0">
                    <a:srgbClr val="1F497D">
                      <a:lumMod val="75000"/>
                    </a:srgbClr>
                  </a:outerShdw>
                </a:effectLst>
                <a:latin typeface="Arial Black" panose="020B0A04020102020204" pitchFamily="34" charset="0"/>
              </a:rPr>
              <a:t>!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3913282"/>
            <a:ext cx="2984771" cy="2805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681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img10.proshkolu.ru/content/media/pic/std/4000000/3791000/3790824-6f1bf0147153647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0586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00770"/>
            <a:ext cx="9036496" cy="1381125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b="1" dirty="0" err="1">
                <a:solidFill>
                  <a:srgbClr val="0070C0"/>
                </a:solidFill>
              </a:rPr>
              <a:t>Ненан</a:t>
            </a:r>
            <a:r>
              <a:rPr lang="ru-RU" sz="4000" b="1" dirty="0">
                <a:solidFill>
                  <a:srgbClr val="0070C0"/>
                </a:solidFill>
              </a:rPr>
              <a:t>  </a:t>
            </a:r>
            <a:r>
              <a:rPr lang="ru-RU" sz="4000" b="1" dirty="0" err="1">
                <a:solidFill>
                  <a:srgbClr val="0070C0"/>
                </a:solidFill>
              </a:rPr>
              <a:t>мотт</a:t>
            </a:r>
            <a:r>
              <a:rPr lang="ru-RU" sz="4000" b="1" dirty="0">
                <a:solidFill>
                  <a:srgbClr val="0070C0"/>
                </a:solidFill>
              </a:rPr>
              <a:t>  </a:t>
            </a:r>
            <a:r>
              <a:rPr lang="ru-RU" sz="4000" b="1" dirty="0" err="1">
                <a:solidFill>
                  <a:srgbClr val="0070C0"/>
                </a:solidFill>
              </a:rPr>
              <a:t>язло</a:t>
            </a:r>
            <a:r>
              <a:rPr lang="ru-RU" sz="4000" b="1" dirty="0">
                <a:solidFill>
                  <a:srgbClr val="0070C0"/>
                </a:solidFill>
              </a:rPr>
              <a:t>  сан  ц1ийца</a:t>
            </a:r>
          </a:p>
          <a:p>
            <a:r>
              <a:rPr lang="ru-RU" sz="4000" b="1" dirty="0" err="1">
                <a:solidFill>
                  <a:srgbClr val="0070C0"/>
                </a:solidFill>
              </a:rPr>
              <a:t>Ненан</a:t>
            </a:r>
            <a:r>
              <a:rPr lang="ru-RU" sz="4000" b="1" dirty="0">
                <a:solidFill>
                  <a:srgbClr val="0070C0"/>
                </a:solidFill>
              </a:rPr>
              <a:t>  </a:t>
            </a:r>
            <a:r>
              <a:rPr lang="ru-RU" sz="4000" b="1" dirty="0" err="1">
                <a:solidFill>
                  <a:srgbClr val="0070C0"/>
                </a:solidFill>
              </a:rPr>
              <a:t>мотт</a:t>
            </a:r>
            <a:r>
              <a:rPr lang="ru-RU" sz="4000" b="1" dirty="0">
                <a:solidFill>
                  <a:srgbClr val="0070C0"/>
                </a:solidFill>
              </a:rPr>
              <a:t>  бека  сан  </a:t>
            </a:r>
            <a:r>
              <a:rPr lang="ru-RU" sz="4000" b="1" dirty="0" err="1">
                <a:solidFill>
                  <a:srgbClr val="0070C0"/>
                </a:solidFill>
              </a:rPr>
              <a:t>сица</a:t>
            </a:r>
            <a:r>
              <a:rPr lang="ru-RU" sz="4000" b="1" dirty="0">
                <a:solidFill>
                  <a:srgbClr val="0070C0"/>
                </a:solidFill>
              </a:rPr>
              <a:t>,</a:t>
            </a:r>
          </a:p>
          <a:p>
            <a:r>
              <a:rPr lang="ru-RU" sz="4000" b="1" dirty="0">
                <a:solidFill>
                  <a:srgbClr val="0070C0"/>
                </a:solidFill>
              </a:rPr>
              <a:t>Сан  </a:t>
            </a:r>
            <a:r>
              <a:rPr lang="ru-RU" sz="4000" b="1" dirty="0" err="1">
                <a:solidFill>
                  <a:srgbClr val="0070C0"/>
                </a:solidFill>
              </a:rPr>
              <a:t>бакъо</a:t>
            </a:r>
            <a:r>
              <a:rPr lang="ru-RU" sz="4000" b="1" dirty="0">
                <a:solidFill>
                  <a:srgbClr val="0070C0"/>
                </a:solidFill>
              </a:rPr>
              <a:t>  ю  </a:t>
            </a:r>
            <a:r>
              <a:rPr lang="ru-RU" sz="4000" b="1" dirty="0" err="1">
                <a:solidFill>
                  <a:srgbClr val="0070C0"/>
                </a:solidFill>
              </a:rPr>
              <a:t>иза</a:t>
            </a:r>
            <a:r>
              <a:rPr lang="ru-RU" sz="4000" b="1" dirty="0">
                <a:solidFill>
                  <a:srgbClr val="0070C0"/>
                </a:solidFill>
              </a:rPr>
              <a:t>  </a:t>
            </a:r>
            <a:r>
              <a:rPr lang="ru-RU" sz="4000" b="1" dirty="0" err="1">
                <a:solidFill>
                  <a:srgbClr val="0070C0"/>
                </a:solidFill>
              </a:rPr>
              <a:t>бийца</a:t>
            </a:r>
            <a:r>
              <a:rPr lang="ru-RU" sz="4000" b="1" dirty="0">
                <a:solidFill>
                  <a:srgbClr val="0070C0"/>
                </a:solidFill>
              </a:rPr>
              <a:t>, </a:t>
            </a:r>
          </a:p>
          <a:p>
            <a:r>
              <a:rPr lang="ru-RU" sz="4000" b="1" dirty="0" err="1">
                <a:solidFill>
                  <a:srgbClr val="0070C0"/>
                </a:solidFill>
              </a:rPr>
              <a:t>Амма</a:t>
            </a:r>
            <a:r>
              <a:rPr lang="ru-RU" sz="4000" b="1" dirty="0">
                <a:solidFill>
                  <a:srgbClr val="0070C0"/>
                </a:solidFill>
              </a:rPr>
              <a:t>  </a:t>
            </a:r>
            <a:r>
              <a:rPr lang="ru-RU" sz="4000" b="1" dirty="0" err="1">
                <a:solidFill>
                  <a:srgbClr val="0070C0"/>
                </a:solidFill>
              </a:rPr>
              <a:t>яц</a:t>
            </a:r>
            <a:r>
              <a:rPr lang="ru-RU" sz="4000" b="1" dirty="0">
                <a:solidFill>
                  <a:srgbClr val="0070C0"/>
                </a:solidFill>
              </a:rPr>
              <a:t>  </a:t>
            </a:r>
            <a:r>
              <a:rPr lang="ru-RU" sz="4000" b="1" dirty="0" err="1">
                <a:solidFill>
                  <a:srgbClr val="0070C0"/>
                </a:solidFill>
              </a:rPr>
              <a:t>бакъо</a:t>
            </a:r>
            <a:r>
              <a:rPr lang="ru-RU" sz="4000" b="1" dirty="0">
                <a:solidFill>
                  <a:srgbClr val="0070C0"/>
                </a:solidFill>
              </a:rPr>
              <a:t>  и  </a:t>
            </a:r>
            <a:r>
              <a:rPr lang="ru-RU" sz="4000" b="1" dirty="0" err="1">
                <a:solidFill>
                  <a:srgbClr val="0070C0"/>
                </a:solidFill>
              </a:rPr>
              <a:t>хийца</a:t>
            </a:r>
            <a:r>
              <a:rPr lang="ru-RU" sz="4000" b="1" dirty="0">
                <a:solidFill>
                  <a:srgbClr val="0070C0"/>
                </a:solidFill>
              </a:rPr>
              <a:t>. </a:t>
            </a:r>
            <a:r>
              <a:rPr lang="ru-RU" sz="4000" b="1" i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 </a:t>
            </a:r>
            <a:endParaRPr lang="ru-RU" sz="4000" b="1" dirty="0" smtClean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                            </a:t>
            </a:r>
          </a:p>
          <a:p>
            <a:pPr marL="0" indent="0">
              <a:buNone/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                                              </a:t>
            </a:r>
            <a:r>
              <a:rPr lang="ru-RU" sz="2400" b="1" dirty="0" smtClean="0"/>
              <a:t>С-М</a:t>
            </a:r>
            <a:r>
              <a:rPr lang="ru-RU" sz="2400" b="1" dirty="0"/>
              <a:t>. </a:t>
            </a:r>
            <a:r>
              <a:rPr lang="ru-RU" sz="2400" b="1" dirty="0" err="1"/>
              <a:t>Касумов</a:t>
            </a:r>
            <a:r>
              <a:rPr lang="ru-RU" sz="2400" b="1" dirty="0"/>
              <a:t> </a:t>
            </a:r>
            <a:endParaRPr lang="ru-RU" sz="2400" b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1849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bigcaucasus.com/image/preview/article/8/5/4/88854_b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96146"/>
            <a:ext cx="2880319" cy="3345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old.mkchr.com/LoadedImages/2009/09/15/SB2_3_w900_h68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396146"/>
            <a:ext cx="4032448" cy="3345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upload.wikimedia.org/wikipedia/commons/1/14/Karachay_patriarchs_in_the_19th_centur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16631"/>
            <a:ext cx="5715000" cy="3279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 rot="20300308">
            <a:off x="964409" y="1907280"/>
            <a:ext cx="8023167" cy="1179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6600" b="1" dirty="0" err="1" smtClean="0"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Халкъан</a:t>
            </a:r>
            <a:r>
              <a:rPr lang="ru-RU" sz="6600" b="1" dirty="0" smtClean="0"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ru-RU" sz="6600" b="1" dirty="0" err="1"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тидамаш</a:t>
            </a:r>
            <a:endParaRPr lang="ru-RU" sz="5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5235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25697" cy="8090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3200" b="1" dirty="0" err="1" smtClean="0"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Халкъан</a:t>
            </a:r>
            <a:r>
              <a:rPr lang="ru-RU" sz="3200" b="1" dirty="0" smtClean="0"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 smtClean="0"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тидамаш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b="1" u="dbl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1.Беркат </a:t>
            </a:r>
            <a:endParaRPr lang="ru-RU" sz="1600" u="dbl" dirty="0">
              <a:solidFill>
                <a:srgbClr val="000000"/>
              </a:solidFill>
              <a:highlight>
                <a:srgbClr val="FFFF00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1) Ч1ег1ардиг ц1а чу </a:t>
            </a:r>
            <a:r>
              <a:rPr lang="ru-RU" sz="1600" u="sng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деача</a:t>
            </a:r>
            <a:r>
              <a:rPr lang="ru-RU" sz="1600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ц1енна т1е </a:t>
            </a:r>
            <a:r>
              <a:rPr lang="ru-RU" sz="1600" u="sng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беркат</a:t>
            </a:r>
            <a:r>
              <a:rPr lang="ru-RU" sz="1600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дог1у.</a:t>
            </a:r>
            <a:endParaRPr lang="ru-RU" sz="1400" u="sng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b="1" u="dbl" dirty="0" smtClean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ru-RU" sz="1600" b="1" u="dbl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. Г1ан</a:t>
            </a:r>
            <a:r>
              <a:rPr lang="ru-RU" sz="1600" u="dbl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Сатоссуш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гина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г1ан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бакъ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хуьлу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олу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200" u="sng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2)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Нагахь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санна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буьйсанна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вон г1ан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гахь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иза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Адаме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дийца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ца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мега, х1унда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аьлча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иза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кхочуш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хила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тарло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ткъа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иза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дийца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деза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сатоссучу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хенахь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лаьтте</a:t>
            </a:r>
            <a:r>
              <a:rPr lang="ru-RU" sz="1600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400" u="sng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b="1" u="dbl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ru-RU" sz="1600" b="1" u="dbl" dirty="0" smtClean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.Нана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Не1саг1и т1е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хиъчи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ненан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хан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яцло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олу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200" u="sng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2)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Ког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я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коган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к1ажа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хьаьшча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ненан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хан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яцло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олу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нагахь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ахьа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юха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ца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хьашахь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200" u="sng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3)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Лаьттах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х1ума а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тоьхна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иза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1адда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йитича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ненан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корта лозу </a:t>
            </a:r>
            <a:r>
              <a:rPr lang="ru-RU" sz="1600" u="sng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олу</a:t>
            </a:r>
            <a:endParaRPr lang="ru-RU" sz="1200" u="sng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b="1" u="dbl" dirty="0" smtClean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4. </a:t>
            </a:r>
            <a:r>
              <a:rPr lang="ru-RU" sz="1600" b="1" u="dbl" dirty="0" err="1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Некъ</a:t>
            </a:r>
            <a:r>
              <a:rPr lang="ru-RU" sz="1600" b="1" u="dbl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1600" b="1" u="dbl" dirty="0" smtClean="0">
              <a:solidFill>
                <a:srgbClr val="000000"/>
              </a:solidFill>
              <a:highlight>
                <a:srgbClr val="FFFF00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Аьтту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куьг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не1аран саг1и т1е а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диллина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аьтту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ког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хьалха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баьккхина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ара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ваьлча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некъ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дика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хуьлу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олу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200" u="sng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2)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Новкъа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волуш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механ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ц1е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яьккхича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(х1ума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тоьгуш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берг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а,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важа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а),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некъ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ца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хуьлу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олу</a:t>
            </a:r>
            <a:r>
              <a:rPr lang="ru-RU" sz="1600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400" u="sng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600" b="1" u="dbl" dirty="0" smtClean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5. </a:t>
            </a:r>
            <a:r>
              <a:rPr lang="ru-RU" sz="1600" b="1" u="dbl" dirty="0" err="1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Дарба</a:t>
            </a:r>
            <a:r>
              <a:rPr lang="ru-RU" sz="1600" b="1" u="dbl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>
              <a:spcAft>
                <a:spcPts val="0"/>
              </a:spcAft>
            </a:pPr>
            <a:r>
              <a:rPr lang="ru-RU" sz="1600" u="dbl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Цициган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ц1ога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лозучу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мете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хьаькхча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г1оле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хуьлу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олу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200" u="sng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2)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Котаман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тим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чинтана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т1е а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хьаькхна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адаман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ког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ца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левзинчу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мете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лаьттах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боьллича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чинт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д1айолу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олу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200" u="sng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3)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Цкъа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 х1ума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тегна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боцу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маха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хьаьттана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т1е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хьаькхча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иза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д1айолу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олу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200" u="sng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5) Б1аьрмециг д1айолу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олу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кест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кеста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х1оанан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буьйра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хьаькхча</a:t>
            </a:r>
            <a:r>
              <a:rPr lang="ru-RU" sz="1600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400" u="sng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600" b="1" u="dbl" dirty="0" smtClean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6. </a:t>
            </a:r>
            <a:r>
              <a:rPr lang="ru-RU" sz="1600" b="1" u="dbl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Пхьег1а </a:t>
            </a:r>
          </a:p>
          <a:p>
            <a:pPr>
              <a:spcAft>
                <a:spcPts val="0"/>
              </a:spcAft>
            </a:pPr>
            <a:r>
              <a:rPr lang="ru-RU" sz="1600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Уьрсана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т1ера х1ума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кхалла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ца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мега, оьг1азе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хуьлу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олу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цул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т1аьхьа.</a:t>
            </a:r>
            <a:endParaRPr lang="ru-RU" sz="1200" u="sng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2)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Чами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т1ера а,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чоьлпи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т1ера а х1ума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кхалла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ца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мега,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шарахь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меца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лаьттар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ду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олу</a:t>
            </a:r>
            <a:r>
              <a:rPr lang="ru-RU" sz="1600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200" u="sng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600" b="1" u="dbl" dirty="0" smtClean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7. </a:t>
            </a:r>
            <a:r>
              <a:rPr lang="ru-RU" sz="1600" b="1" u="dbl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М1араш 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1)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Еари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дийнахь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бен м1араш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яха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ца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мега,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уьш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къематан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дийнахь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къай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меллий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узучу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терзана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т1е г1ур ю </a:t>
            </a:r>
            <a:r>
              <a:rPr lang="ru-RU" sz="16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боху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200" u="sng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2899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03.03.2020 </a:t>
            </a:r>
            <a:r>
              <a:rPr lang="ru-RU" sz="2800" b="1" dirty="0" err="1" smtClean="0">
                <a:latin typeface="Batang" panose="02030600000101010101" pitchFamily="18" charset="-127"/>
                <a:ea typeface="Batang" panose="02030600000101010101" pitchFamily="18" charset="-127"/>
              </a:rPr>
              <a:t>шо</a:t>
            </a:r>
            <a:r>
              <a:rPr lang="ru-RU" sz="28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 </a:t>
            </a:r>
            <a:br>
              <a:rPr lang="ru-RU" sz="28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</a:br>
            <a:endParaRPr lang="ru-RU" sz="28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07504" y="1417638"/>
            <a:ext cx="5184576" cy="47085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Gungsuh" panose="02030600000101010101" pitchFamily="18" charset="-127"/>
                <a:ea typeface="Gungsuh" panose="02030600000101010101" pitchFamily="18" charset="-127"/>
              </a:rPr>
              <a:t>ЙИЛЛИНА  УРОК 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Gungsuh" panose="02030600000101010101" pitchFamily="18" charset="-127"/>
                <a:ea typeface="Gungsuh" panose="02030600000101010101" pitchFamily="18" charset="-127"/>
              </a:rPr>
              <a:t>  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класс </a:t>
            </a: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- 6 </a:t>
            </a:r>
            <a:endParaRPr lang="ru-RU" sz="3200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32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</a:p>
          <a:p>
            <a:pPr marL="0" indent="0">
              <a:buNone/>
            </a:pPr>
            <a:r>
              <a:rPr lang="ru-RU" sz="32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ru-RU" sz="320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Урокан</a:t>
            </a:r>
            <a:r>
              <a:rPr lang="ru-RU" sz="32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ц1е</a:t>
            </a:r>
            <a:r>
              <a:rPr lang="ru-RU" sz="32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0" indent="0">
              <a:buNone/>
            </a:pPr>
            <a:endParaRPr lang="ru-RU" sz="3200" b="1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ru-RU" sz="3200" b="1" dirty="0">
                <a:solidFill>
                  <a:srgbClr val="0070C0"/>
                </a:solidFill>
              </a:rPr>
              <a:t> </a:t>
            </a:r>
            <a:r>
              <a:rPr lang="ru-RU" sz="3200" b="1" dirty="0" smtClean="0">
                <a:solidFill>
                  <a:srgbClr val="0070C0"/>
                </a:solidFill>
              </a:rPr>
              <a:t>   </a:t>
            </a:r>
            <a:r>
              <a:rPr lang="ru-RU" b="1" dirty="0" err="1" smtClean="0">
                <a:solidFill>
                  <a:srgbClr val="0070C0"/>
                </a:solidFill>
              </a:rPr>
              <a:t>Кибиев</a:t>
            </a:r>
            <a:r>
              <a:rPr lang="ru-RU" b="1" dirty="0" smtClean="0">
                <a:solidFill>
                  <a:srgbClr val="0070C0"/>
                </a:solidFill>
              </a:rPr>
              <a:t>  </a:t>
            </a:r>
            <a:r>
              <a:rPr lang="ru-RU" b="1" dirty="0" err="1" smtClean="0">
                <a:solidFill>
                  <a:srgbClr val="0070C0"/>
                </a:solidFill>
              </a:rPr>
              <a:t>Мусбекан</a:t>
            </a:r>
            <a:r>
              <a:rPr lang="ru-RU" b="1" dirty="0" smtClean="0">
                <a:solidFill>
                  <a:srgbClr val="0070C0"/>
                </a:solidFill>
              </a:rPr>
              <a:t>  байт  </a:t>
            </a:r>
            <a:endParaRPr lang="ru-RU" sz="3200" b="1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ru-RU" sz="3600" b="1" dirty="0" smtClean="0">
                <a:solidFill>
                  <a:srgbClr val="0070C0"/>
                </a:solidFill>
              </a:rPr>
              <a:t>   «</a:t>
            </a:r>
            <a:r>
              <a:rPr lang="ru-RU" sz="3600" b="1" dirty="0">
                <a:solidFill>
                  <a:srgbClr val="0070C0"/>
                </a:solidFill>
              </a:rPr>
              <a:t>МЕТТАН  СИЙ» </a:t>
            </a:r>
            <a:endParaRPr lang="ru-RU" sz="3600" dirty="0">
              <a:solidFill>
                <a:srgbClr val="0070C0"/>
              </a:solidFill>
            </a:endParaRPr>
          </a:p>
          <a:p>
            <a:endParaRPr lang="ru-RU" dirty="0"/>
          </a:p>
        </p:txBody>
      </p:sp>
      <p:pic>
        <p:nvPicPr>
          <p:cNvPr id="7" name="Объект 6" descr="На фото: Кибиев Мусбек "/>
          <p:cNvPicPr>
            <a:picLocks noGrp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417638"/>
            <a:ext cx="4824536" cy="525172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42272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686800" cy="5904656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3900" b="1" dirty="0">
                <a:solidFill>
                  <a:srgbClr val="FF0000"/>
                </a:solidFill>
              </a:rPr>
              <a:t>Технологически карта</a:t>
            </a:r>
            <a:endParaRPr lang="ru-RU" sz="3900" dirty="0">
              <a:solidFill>
                <a:srgbClr val="FF0000"/>
              </a:solidFill>
            </a:endParaRPr>
          </a:p>
          <a:p>
            <a:pPr lvl="0"/>
            <a:r>
              <a:rPr lang="ru-RU" sz="3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Класс</a:t>
            </a:r>
            <a:r>
              <a:rPr lang="ru-RU" sz="3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: 6</a:t>
            </a:r>
            <a:endParaRPr lang="ru-RU" sz="300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  <a:p>
            <a:pPr lvl="0"/>
            <a:r>
              <a:rPr lang="ru-RU" sz="3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Терахь</a:t>
            </a:r>
            <a:r>
              <a:rPr lang="ru-RU" sz="3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: </a:t>
            </a:r>
            <a:r>
              <a:rPr lang="ru-RU" sz="300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03.03.2020 </a:t>
            </a:r>
            <a:r>
              <a:rPr lang="ru-RU" sz="3000" dirty="0" err="1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шо</a:t>
            </a:r>
            <a:endParaRPr lang="ru-RU" sz="300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  <a:p>
            <a:pPr lvl="0"/>
            <a:r>
              <a:rPr lang="ru-RU" sz="3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Предмет: </a:t>
            </a:r>
            <a:r>
              <a:rPr lang="ru-RU" sz="3000" dirty="0" err="1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нохчийн</a:t>
            </a:r>
            <a:r>
              <a:rPr lang="ru-RU" sz="300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 </a:t>
            </a:r>
            <a:r>
              <a:rPr lang="ru-RU" sz="300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литература.</a:t>
            </a:r>
            <a:endParaRPr lang="ru-RU" sz="300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  <a:p>
            <a:r>
              <a:rPr lang="ru-RU" sz="3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Урокан ц1е: </a:t>
            </a:r>
            <a:r>
              <a:rPr lang="ru-RU" sz="3000" b="1" dirty="0" err="1"/>
              <a:t>Кибиев</a:t>
            </a:r>
            <a:r>
              <a:rPr lang="ru-RU" sz="3000" b="1" dirty="0"/>
              <a:t>  </a:t>
            </a:r>
            <a:r>
              <a:rPr lang="ru-RU" sz="3000" b="1" dirty="0" err="1"/>
              <a:t>Мусбек</a:t>
            </a:r>
            <a:r>
              <a:rPr lang="ru-RU" sz="3000" b="1" dirty="0"/>
              <a:t>  «МЕТТАН  СИЙ» </a:t>
            </a:r>
            <a:endParaRPr lang="ru-RU" sz="3000" dirty="0"/>
          </a:p>
          <a:p>
            <a:pPr lvl="0"/>
            <a:r>
              <a:rPr lang="ru-RU" sz="30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Урокан</a:t>
            </a:r>
            <a:r>
              <a:rPr lang="ru-RU" sz="3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3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тайпа: </a:t>
            </a:r>
            <a:r>
              <a:rPr lang="ru-RU" sz="300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Довзийтаран урок</a:t>
            </a:r>
          </a:p>
          <a:p>
            <a:pPr lvl="0"/>
            <a:r>
              <a:rPr lang="ru-RU" sz="30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F0"/>
                </a:solidFill>
              </a:rPr>
              <a:t>Урокан</a:t>
            </a:r>
            <a:r>
              <a:rPr lang="ru-RU" sz="3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F0"/>
                </a:solidFill>
              </a:rPr>
              <a:t> </a:t>
            </a:r>
            <a:r>
              <a:rPr lang="ru-RU" sz="3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F0"/>
                </a:solidFill>
              </a:rPr>
              <a:t>кеп: </a:t>
            </a:r>
            <a:r>
              <a:rPr lang="ru-RU" sz="300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Тобанашкахь </a:t>
            </a:r>
            <a:r>
              <a:rPr lang="ru-RU" sz="3000" dirty="0" err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болх</a:t>
            </a:r>
            <a:r>
              <a:rPr lang="ru-RU" sz="300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, </a:t>
            </a:r>
            <a:r>
              <a:rPr lang="ru-RU" sz="3000" dirty="0" err="1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кхолларалин</a:t>
            </a:r>
            <a:r>
              <a:rPr lang="ru-RU" sz="300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 </a:t>
            </a:r>
            <a:r>
              <a:rPr lang="ru-RU" sz="3000" dirty="0" err="1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болх</a:t>
            </a:r>
            <a:r>
              <a:rPr lang="ru-RU" sz="300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.</a:t>
            </a:r>
            <a:endParaRPr lang="ru-RU" sz="300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  <a:p>
            <a:pPr lvl="0"/>
            <a:r>
              <a:rPr lang="ru-RU" sz="3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Урокан г1ирс: </a:t>
            </a:r>
            <a:r>
              <a:rPr lang="ru-RU" sz="300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учебник, </a:t>
            </a:r>
            <a:r>
              <a:rPr lang="ru-RU" sz="3000" dirty="0" err="1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интеактивни</a:t>
            </a:r>
            <a:r>
              <a:rPr lang="ru-RU" sz="300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 у, </a:t>
            </a:r>
            <a:r>
              <a:rPr lang="ru-RU" sz="3000" dirty="0" err="1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слайдаш</a:t>
            </a:r>
            <a:r>
              <a:rPr lang="ru-RU" sz="300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, </a:t>
            </a:r>
            <a:r>
              <a:rPr lang="ru-RU" sz="3000" dirty="0" err="1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карточкаш</a:t>
            </a:r>
            <a:r>
              <a:rPr lang="ru-RU" sz="300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, </a:t>
            </a:r>
            <a:r>
              <a:rPr lang="ru-RU" sz="3000" dirty="0" err="1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дошам</a:t>
            </a:r>
            <a:r>
              <a:rPr lang="ru-RU" sz="300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.</a:t>
            </a:r>
            <a:endParaRPr lang="ru-RU" sz="300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  <a:p>
            <a:r>
              <a:rPr lang="ru-RU" sz="3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УМК: В.А. </a:t>
            </a:r>
            <a:r>
              <a:rPr lang="ru-RU" sz="300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Янгульбаев, Ж.М.Махмаев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2360" y="404664"/>
            <a:ext cx="1080120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514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442238">
            <a:off x="2771800" y="2708920"/>
            <a:ext cx="3862565" cy="30963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395536" y="764704"/>
            <a:ext cx="799763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Урокан</a:t>
            </a:r>
            <a:r>
              <a:rPr lang="ru-RU" sz="40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r>
              <a:rPr lang="ru-RU" sz="40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кхайкхам</a:t>
            </a:r>
            <a:r>
              <a:rPr lang="ru-RU" sz="40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:</a:t>
            </a:r>
          </a:p>
          <a:p>
            <a:pPr algn="ctr"/>
            <a:r>
              <a:rPr lang="ru-RU" sz="4000" b="1" cap="none" spc="0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Ненан</a:t>
            </a:r>
            <a:r>
              <a:rPr lang="ru-RU" sz="40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r>
              <a:rPr lang="ru-RU" sz="4000" b="1" cap="none" spc="0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мотт</a:t>
            </a:r>
            <a:r>
              <a:rPr lang="ru-RU" sz="40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хаар-х1оранне </a:t>
            </a:r>
            <a:r>
              <a:rPr lang="ru-RU" sz="4000" b="1" cap="none" spc="0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декхар</a:t>
            </a:r>
            <a:r>
              <a:rPr lang="ru-RU" sz="40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!</a:t>
            </a:r>
            <a:endParaRPr lang="ru-RU" sz="40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22945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880</TotalTime>
  <Words>820</Words>
  <Application>Microsoft Office PowerPoint</Application>
  <PresentationFormat>Экран (4:3)</PresentationFormat>
  <Paragraphs>115</Paragraphs>
  <Slides>24</Slides>
  <Notes>2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4" baseType="lpstr">
      <vt:lpstr>Batang</vt:lpstr>
      <vt:lpstr>Gungsuh</vt:lpstr>
      <vt:lpstr>Arial</vt:lpstr>
      <vt:lpstr>Arial Black</vt:lpstr>
      <vt:lpstr>Bookman Old Style</vt:lpstr>
      <vt:lpstr>Calibri</vt:lpstr>
      <vt:lpstr>Open Sans</vt:lpstr>
      <vt:lpstr>Times New Roman</vt:lpstr>
      <vt:lpstr>Verdana</vt:lpstr>
      <vt:lpstr>1_Тема Office</vt:lpstr>
      <vt:lpstr>                                Урок  кечйина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03.03.2020 шо   </vt:lpstr>
      <vt:lpstr>Презентация PowerPoint</vt:lpstr>
      <vt:lpstr>Презентация PowerPoint</vt:lpstr>
      <vt:lpstr>Презентация PowerPoint</vt:lpstr>
      <vt:lpstr>Х1оттош долчун хьесап (гайтамаш) (Урокан 1алашонаш):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САДА1АРАН  МИНОТ</vt:lpstr>
      <vt:lpstr>Шаьш бинчу балхана мах хадабо суьрташца.</vt:lpstr>
      <vt:lpstr>Ц1ахь бан болх:</vt:lpstr>
      <vt:lpstr>Баркалла!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Компас</dc:creator>
  <cp:lastModifiedBy>Компьютер</cp:lastModifiedBy>
  <cp:revision>147</cp:revision>
  <dcterms:created xsi:type="dcterms:W3CDTF">2014-03-02T13:29:30Z</dcterms:created>
  <dcterms:modified xsi:type="dcterms:W3CDTF">2020-12-03T12:42:35Z</dcterms:modified>
</cp:coreProperties>
</file>