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8025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1482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07.02.2019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9538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07.02.2019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77201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07.02.2019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19314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07.02.2019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61913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07.02.2019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1944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07.02.2019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87040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07.02.2019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09886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07.02.2019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30264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07.02.2019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14396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07.02.2019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26733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07.02.2019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74486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  <a:pPr/>
              <a:t>07.02.2019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4617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04007" y="322852"/>
            <a:ext cx="8196043" cy="3539430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rgbClr val="CC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Внеклассное мероприятие, </a:t>
            </a:r>
            <a:endParaRPr lang="ru-RU" sz="3600" b="1" dirty="0" smtClean="0">
              <a:ln w="11430"/>
              <a:solidFill>
                <a:srgbClr val="CC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  <a:p>
            <a:pPr algn="ctr"/>
            <a:r>
              <a:rPr lang="ru-RU" sz="3600" b="1" dirty="0" smtClean="0">
                <a:ln w="11430"/>
                <a:solidFill>
                  <a:srgbClr val="CC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посвященное </a:t>
            </a:r>
            <a:r>
              <a:rPr lang="ru-RU" sz="3600" b="1" dirty="0" smtClean="0">
                <a:ln w="11430"/>
                <a:solidFill>
                  <a:srgbClr val="CC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80-летию </a:t>
            </a:r>
            <a:r>
              <a:rPr lang="ru-RU" sz="3600" b="1" dirty="0" smtClean="0">
                <a:ln w="11430"/>
                <a:solidFill>
                  <a:srgbClr val="CC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со </a:t>
            </a:r>
            <a:r>
              <a:rPr lang="ru-RU" sz="3600" b="1" dirty="0" smtClean="0">
                <a:ln w="11430"/>
                <a:solidFill>
                  <a:srgbClr val="CC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дня образования </a:t>
            </a:r>
            <a:endParaRPr lang="ru-RU" sz="3600" b="1" dirty="0" smtClean="0">
              <a:ln w="11430"/>
              <a:solidFill>
                <a:srgbClr val="CC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  <a:p>
            <a:pPr algn="ctr"/>
            <a:r>
              <a:rPr lang="ru-RU" sz="3600" b="1" dirty="0" smtClean="0">
                <a:ln w="11430"/>
                <a:solidFill>
                  <a:srgbClr val="CC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Пензенской </a:t>
            </a:r>
            <a:r>
              <a:rPr lang="ru-RU" sz="3600" b="1" dirty="0" smtClean="0">
                <a:ln w="11430"/>
                <a:solidFill>
                  <a:srgbClr val="CC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области</a:t>
            </a:r>
          </a:p>
          <a:p>
            <a:pPr algn="ctr"/>
            <a:r>
              <a:rPr lang="ru-RU" sz="3600" b="1" dirty="0" smtClean="0">
                <a:ln w="11430"/>
                <a:solidFill>
                  <a:srgbClr val="CC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«ЗНАЙ СВОЙ КРАЙ</a:t>
            </a:r>
            <a:r>
              <a:rPr lang="ru-RU" sz="3600" b="1" dirty="0" smtClean="0">
                <a:ln w="11430"/>
                <a:solidFill>
                  <a:srgbClr val="CC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»</a:t>
            </a:r>
          </a:p>
          <a:p>
            <a:pPr algn="ctr"/>
            <a:r>
              <a:rPr lang="ru-RU" sz="3200" b="1" dirty="0" smtClean="0">
                <a:latin typeface="Monotype Corsiva" pitchFamily="66" charset="0"/>
              </a:rPr>
              <a:t>Краеведческая викторина</a:t>
            </a:r>
            <a:endParaRPr lang="ru-RU" sz="3200" b="1" dirty="0" smtClean="0">
              <a:ln w="11430"/>
              <a:solidFill>
                <a:srgbClr val="CC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  <a:p>
            <a:pPr algn="ctr"/>
            <a:endParaRPr lang="ru-RU" sz="4400" b="1" i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ssandra" panose="03000600000000020000" pitchFamily="66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C:\Users\Владелец\Desktop\80-kartink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38525" y="3130142"/>
            <a:ext cx="5461233" cy="30719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55266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695325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9" name="Picture 2" descr="C:\Users\Владелец\Desktop\80-kartink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32797" y="98854"/>
            <a:ext cx="3983334" cy="22406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532" name="Picture 4" descr="http://xn--80aygk.xn--80ajgxi.xn--p1ai/images/map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6939" y="1739213"/>
            <a:ext cx="7588324" cy="462039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4728822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8" name="Скругленный прямоугольник 7"/>
          <p:cNvSpPr/>
          <p:nvPr/>
        </p:nvSpPr>
        <p:spPr>
          <a:xfrm>
            <a:off x="2092412" y="469557"/>
            <a:ext cx="4893276" cy="153223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821064" y="547640"/>
            <a:ext cx="326563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8000" b="1" i="1" dirty="0" smtClean="0">
                <a:ln w="0"/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Arial" panose="020B0604020202020204" pitchFamily="34" charset="0"/>
              </a:rPr>
              <a:t>1 раунд </a:t>
            </a:r>
            <a:endParaRPr lang="ru-RU" sz="8000" b="1" i="1" dirty="0">
              <a:ln w="0"/>
              <a:solidFill>
                <a:schemeClr val="accent2">
                  <a:lumMod val="75000"/>
                </a:schemeClr>
              </a:solidFill>
              <a:latin typeface="Monotype Corsiva" pitchFamily="66" charset="0"/>
              <a:cs typeface="Arial" panose="020B0604020202020204" pitchFamily="34" charset="0"/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486562" y="2114026"/>
            <a:ext cx="7408246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7938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1638" algn="l"/>
              </a:tabLst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Вопросы 1 команде.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793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01638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каком году основана город-крепость Пенза?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793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01638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изображено на гербе города Пензы? </a:t>
            </a:r>
          </a:p>
          <a:p>
            <a:pPr marL="0" marR="0" lvl="0" indent="1793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01638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Какой музей был открыт раньше:</a:t>
            </a:r>
          </a:p>
          <a:p>
            <a:pPr marL="0" marR="0" lvl="0" indent="1793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01638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Музей А.Н.Радищева или музей М.Ю. Лермонтова?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793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01638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Наш земляк, изобретатель, подаривший человечеству</a:t>
            </a:r>
          </a:p>
          <a:p>
            <a:pPr marL="0" marR="0" lvl="0" indent="1793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01638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величайшее чудо – электрическую лампочку?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793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01638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Какие улицы Пензы носят фамилии женщин,</a:t>
            </a:r>
          </a:p>
          <a:p>
            <a:pPr marL="0" marR="0" lvl="0" indent="1793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01638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ставших Героями Советского Союза?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1799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38649" y="1266991"/>
            <a:ext cx="1083275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i="1" dirty="0">
                <a:solidFill>
                  <a:schemeClr val="accent4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Текст</a:t>
            </a:r>
            <a:endParaRPr lang="ru-RU" b="1" i="1" dirty="0">
              <a:solidFill>
                <a:schemeClr val="accent2">
                  <a:lumMod val="50000"/>
                </a:schemeClr>
              </a:solidFill>
              <a:latin typeface="Trebuchet MS" panose="020B0603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51934" y="733169"/>
            <a:ext cx="8106033" cy="53091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Вопросы 2 команде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1980 году на улице Кирова воспроизведён фрагмент крепостной стены из частокола и сооружен памятник. Как называется этот памятник? </a:t>
            </a:r>
          </a:p>
          <a:p>
            <a:pPr lvl="0"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Три пензенские больницы названы именами выдающихся деятелей медицины – уроженцев земли пензенской. Назовите две из них. </a:t>
            </a:r>
          </a:p>
          <a:p>
            <a:pPr lvl="0"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Перечислите улицы, носящие имена русских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писателей и публицистов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XVIII –XIX вв., связанных с Пензенским краем? </a:t>
            </a:r>
          </a:p>
          <a:p>
            <a:pPr lvl="0"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Кто был первым воеводой Пензы-крепости? </a:t>
            </a:r>
          </a:p>
          <a:p>
            <a:pPr lvl="0"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Чьё имя носит картинная галерея в Пензе? </a:t>
            </a:r>
          </a:p>
          <a:p>
            <a:pPr>
              <a:lnSpc>
                <a:spcPct val="150000"/>
              </a:lnSpc>
            </a:pPr>
            <a:endParaRPr lang="ru-RU" b="1" i="1" dirty="0" smtClean="0">
              <a:solidFill>
                <a:schemeClr val="accent2">
                  <a:lumMod val="50000"/>
                </a:schemeClr>
              </a:solidFill>
              <a:latin typeface="Trebuchet MS" panose="020B0603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28822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38649" y="1266991"/>
            <a:ext cx="1083275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i="1" dirty="0">
                <a:solidFill>
                  <a:schemeClr val="accent4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Текст</a:t>
            </a:r>
            <a:endParaRPr lang="ru-RU" b="1" i="1" dirty="0">
              <a:solidFill>
                <a:schemeClr val="accent2">
                  <a:lumMod val="50000"/>
                </a:schemeClr>
              </a:solidFill>
              <a:latin typeface="Trebuchet MS" panose="020B0603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7" name="Скругленный прямоугольник 6"/>
          <p:cNvSpPr/>
          <p:nvPr/>
        </p:nvSpPr>
        <p:spPr>
          <a:xfrm>
            <a:off x="2092412" y="469557"/>
            <a:ext cx="4893276" cy="153223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821064" y="547640"/>
            <a:ext cx="326563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8000" b="1" i="1" dirty="0" smtClean="0">
                <a:ln w="0"/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Arial" panose="020B0604020202020204" pitchFamily="34" charset="0"/>
              </a:rPr>
              <a:t>2</a:t>
            </a:r>
            <a:r>
              <a:rPr lang="ru-RU" sz="8000" b="1" i="1" dirty="0" smtClean="0">
                <a:ln w="0"/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Arial" panose="020B0604020202020204" pitchFamily="34" charset="0"/>
              </a:rPr>
              <a:t> раунд </a:t>
            </a:r>
            <a:endParaRPr lang="ru-RU" sz="8000" b="1" i="1" dirty="0">
              <a:ln w="0"/>
              <a:solidFill>
                <a:schemeClr val="accent2">
                  <a:lumMod val="75000"/>
                </a:schemeClr>
              </a:solidFill>
              <a:latin typeface="Monotype Corsiva" pitchFamily="66" charset="0"/>
              <a:cs typeface="Arial" panose="020B0604020202020204" pitchFamily="34" charset="0"/>
            </a:endParaRP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695325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2" name="Рисунок 11" descr="https://pandia.ru/text/78/490/images/image001_41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86568" y="2139778"/>
            <a:ext cx="2852481" cy="2028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https://pandia.ru/text/78/490/images/image002_39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55741" y="2265405"/>
            <a:ext cx="3270422" cy="1491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https://pandia.ru/text/78/490/images/image003_36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85696" y="4370559"/>
            <a:ext cx="3150845" cy="1750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https://pandia.ru/text/78/490/images/image004_30.jp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822868" y="3841148"/>
            <a:ext cx="2912462" cy="2419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4728822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38649" y="1266991"/>
            <a:ext cx="1083275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i="1" dirty="0">
                <a:solidFill>
                  <a:schemeClr val="accent4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Текст</a:t>
            </a:r>
            <a:endParaRPr lang="ru-RU" b="1" i="1" dirty="0">
              <a:solidFill>
                <a:schemeClr val="accent2">
                  <a:lumMod val="50000"/>
                </a:schemeClr>
              </a:solidFill>
              <a:latin typeface="Trebuchet MS" panose="020B0603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7" name="Скругленный прямоугольник 6"/>
          <p:cNvSpPr/>
          <p:nvPr/>
        </p:nvSpPr>
        <p:spPr>
          <a:xfrm>
            <a:off x="2141839" y="1894703"/>
            <a:ext cx="4893276" cy="153223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076437" y="1981024"/>
            <a:ext cx="326563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8000" b="1" i="1" dirty="0" smtClean="0">
                <a:ln w="0"/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Arial" panose="020B0604020202020204" pitchFamily="34" charset="0"/>
              </a:rPr>
              <a:t>3 раунд </a:t>
            </a:r>
            <a:endParaRPr lang="ru-RU" sz="8000" b="1" i="1" dirty="0">
              <a:ln w="0"/>
              <a:solidFill>
                <a:schemeClr val="accent2">
                  <a:lumMod val="75000"/>
                </a:schemeClr>
              </a:solidFill>
              <a:latin typeface="Monotype Corsiva" pitchFamily="66" charset="0"/>
              <a:cs typeface="Arial" panose="020B0604020202020204" pitchFamily="34" charset="0"/>
            </a:endParaRP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695325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728822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38649" y="1266991"/>
            <a:ext cx="1083275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i="1" dirty="0">
                <a:solidFill>
                  <a:schemeClr val="accent4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Текст</a:t>
            </a:r>
            <a:endParaRPr lang="ru-RU" b="1" i="1" dirty="0">
              <a:solidFill>
                <a:schemeClr val="accent2">
                  <a:lumMod val="50000"/>
                </a:schemeClr>
              </a:solidFill>
              <a:latin typeface="Trebuchet MS" panose="020B0603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695325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7410" name="Picture 2" descr="https://upload.wikimedia.org/wikipedia/commons/thumb/1/10/Coat_of_arms_of_Penza_Oblast.svg/914px-Coat_of_arms_of_Penza_Oblast.svg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3323" y="494270"/>
            <a:ext cx="2875650" cy="3769179"/>
          </a:xfrm>
          <a:prstGeom prst="rect">
            <a:avLst/>
          </a:prstGeom>
          <a:noFill/>
        </p:spPr>
      </p:pic>
      <p:pic>
        <p:nvPicPr>
          <p:cNvPr id="17412" name="Picture 4" descr="https://cs10.pikabu.ru/post_img/2018/11/14/7/og_og_154219520727525404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09231" y="3352800"/>
            <a:ext cx="4454586" cy="233123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4728822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38649" y="1266991"/>
            <a:ext cx="1083275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i="1" dirty="0">
                <a:solidFill>
                  <a:schemeClr val="accent4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Текст</a:t>
            </a:r>
            <a:endParaRPr lang="ru-RU" b="1" i="1" dirty="0">
              <a:solidFill>
                <a:schemeClr val="accent2">
                  <a:lumMod val="50000"/>
                </a:schemeClr>
              </a:solidFill>
              <a:latin typeface="Trebuchet MS" panose="020B0603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695325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9458" name="Picture 2" descr="https://www.smismi.ru/static/post_img/penza_58_rus/550092351dd10107f30246a15a33551f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8455" y="564294"/>
            <a:ext cx="3794894" cy="28461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460" name="Picture 4" descr="https://pbs.twimg.com/media/DqFea3gXQAAre3-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5579932" y="1243914"/>
            <a:ext cx="2849777" cy="50662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462" name="Picture 6" descr="https://ic.pics.livejournal.com/museumpenza/58820974/439572/439572_60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93558" y="3492844"/>
            <a:ext cx="3426940" cy="25702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4728822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38649" y="1266991"/>
            <a:ext cx="1083275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i="1" dirty="0">
                <a:solidFill>
                  <a:schemeClr val="accent4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Текст</a:t>
            </a:r>
            <a:endParaRPr lang="ru-RU" b="1" i="1" dirty="0">
              <a:solidFill>
                <a:schemeClr val="accent2">
                  <a:lumMod val="50000"/>
                </a:schemeClr>
              </a:solidFill>
              <a:latin typeface="Trebuchet MS" panose="020B0603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695325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482" name="Picture 2" descr="http://turcentrrf.ru/d/%D0%A0%D0%B8%D1%81%D1%83%D0%BD%D0%BE%D0%BA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8880" y="453081"/>
            <a:ext cx="7664658" cy="597243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4728822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pic>
        <p:nvPicPr>
          <p:cNvPr id="21506" name="Picture 2" descr="http://klassniytur.ru/wp-content/uploads/2016/08/penz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717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695325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05085" y="506452"/>
            <a:ext cx="326563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8000" b="1" i="1" dirty="0" smtClean="0">
                <a:ln w="0"/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Arial" panose="020B0604020202020204" pitchFamily="34" charset="0"/>
              </a:rPr>
              <a:t>5 раунд </a:t>
            </a:r>
            <a:endParaRPr lang="ru-RU" sz="8000" b="1" i="1" dirty="0">
              <a:ln w="0"/>
              <a:solidFill>
                <a:schemeClr val="accent2">
                  <a:lumMod val="75000"/>
                </a:schemeClr>
              </a:solidFill>
              <a:latin typeface="Monotype Corsiva" pitchFamily="66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288225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110</TotalTime>
  <Words>171</Words>
  <Application>Microsoft Office PowerPoint</Application>
  <PresentationFormat>Экран (4:3)</PresentationFormat>
  <Paragraphs>31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Владелец</cp:lastModifiedBy>
  <cp:revision>31</cp:revision>
  <dcterms:created xsi:type="dcterms:W3CDTF">2013-11-19T05:52:05Z</dcterms:created>
  <dcterms:modified xsi:type="dcterms:W3CDTF">2019-02-07T21:02:04Z</dcterms:modified>
</cp:coreProperties>
</file>