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6" r:id="rId29"/>
    <p:sldId id="284" r:id="rId30"/>
    <p:sldId id="285" r:id="rId31"/>
    <p:sldId id="287" r:id="rId32"/>
    <p:sldId id="288" r:id="rId33"/>
    <p:sldId id="289" r:id="rId34"/>
  </p:sldIdLst>
  <p:sldSz cx="12192000" cy="6858000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BC402F1-7B3B-4C13-9091-81F385FDD53D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6"/>
            <p14:sldId id="284"/>
            <p14:sldId id="285"/>
            <p14:sldId id="287"/>
            <p14:sldId id="288"/>
            <p14:sldId id="289"/>
          </p14:sldIdLst>
        </p14:section>
        <p14:section name="Раздел без заголовка" id="{04874A75-DA13-4481-9427-3F11D2A4D98B}">
          <p14:sldIdLst/>
        </p14:section>
        <p14:section name="Раздел без заголовка" id="{384A2ECD-3143-4861-A95D-454860847446}">
          <p14:sldIdLst/>
        </p14:section>
        <p14:section name="Раздел без заголовка" id="{A51C6C9E-7134-4FB8-A4F8-94B071160649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48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C51DC7-B5FE-4BDC-8662-762A8C0711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02B4D68-8338-427A-923F-3B6C1B736C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1DA404-0B01-45CB-B23E-B60D1667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63E0A-A2D2-4062-ADB8-2DCE42B0BE08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044740-94B3-4FEB-8277-542C22A82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64F470-E25F-48BB-A9C1-FDBD45FC1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366D-08EA-4592-9450-BD35812B8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111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098527-A0B3-4802-8073-165D7A62D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0037E08-7660-40BE-9DBD-3686F7D962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85E15C-06BA-4F8B-A6A8-B929FFC85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63E0A-A2D2-4062-ADB8-2DCE42B0BE08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2CCE9B-3852-4E31-823C-DBAFAAAB1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9539BE-94DA-402E-8581-B9BA9FA5D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366D-08EA-4592-9450-BD35812B8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709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4CFCAA3-D9E6-497E-A2D1-1D8C24FE6F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AF812D9-8152-4FE9-9C9A-AC37A0990E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717B89-3914-41B9-9CE8-D93B30241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63E0A-A2D2-4062-ADB8-2DCE42B0BE08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6CAFFB-ABF6-4DCC-928B-311D960A2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B49C4E-476D-4CDE-92CF-6C0D60168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366D-08EA-4592-9450-BD35812B8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713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C7EC18-3C25-473F-8FEC-984417B4D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37223A-954F-4B29-A15F-42AD5EB4D0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E44B3B-F7F8-4E23-B65B-C7AEE7D07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63E0A-A2D2-4062-ADB8-2DCE42B0BE08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912BB3-F02B-42D0-8E06-9056576BF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2968C6-B91D-42A4-BA99-8E089764B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366D-08EA-4592-9450-BD35812B8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341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9FA805-829A-48CE-A0C1-D188AEC5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8C6DE2-53AF-49C2-B786-F15BE59B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A4B1AA-7F16-428F-A1A1-C4B0C6468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63E0A-A2D2-4062-ADB8-2DCE42B0BE08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B297CE-249C-4FFD-ABA5-E78697561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37A274-5642-4FF8-BEFB-6C7D8DCD7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366D-08EA-4592-9450-BD35812B8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285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9B703E-E4A6-4B76-BEE9-E340DC373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C39B4E-2CA2-49CB-8E47-10B8EA5C94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D075DFD-1A43-4693-8507-BE77BCFCB1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BAEA27A-84D5-4A0E-A4C9-EC0EE7E46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63E0A-A2D2-4062-ADB8-2DCE42B0BE08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BC4161E-92DA-468A-9079-EB7B0DF0D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29AF059-678C-488C-AF1E-D1BCA1549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366D-08EA-4592-9450-BD35812B8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434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ECCAB4-6C85-45DB-A9AD-CE8F4CDF9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30ACFA-B11B-4C8C-AB88-359BFCC79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6E436F2-BA6D-4F37-94CB-5E026A9BFC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B85525F-052E-4E89-9CD6-49B7FF3836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684FB5C-C375-4AD8-9A78-62D553D1F5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96CA35D-085C-4EE0-BBA6-09FDF11BC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63E0A-A2D2-4062-ADB8-2DCE42B0BE08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A407491-9817-4CB5-80F9-8E4CEBB2E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C8BD3D1-C989-49D2-8D80-991B683A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366D-08EA-4592-9450-BD35812B8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317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509CD3-C038-4E16-87B4-513BB1C1C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26B8072-50E1-4BD6-BEFF-E542B780C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63E0A-A2D2-4062-ADB8-2DCE42B0BE08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DA2EF1C-AA95-4282-B863-DCA60464F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51228A9-0A48-4350-9F08-C6032BDFB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366D-08EA-4592-9450-BD35812B8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73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D3D63EB-310C-4E27-871B-100CCCA60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63E0A-A2D2-4062-ADB8-2DCE42B0BE08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3847C4B-60B0-48FE-9D0B-F3A62D4AB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368A558-F963-4055-8DDF-F059DCE6B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366D-08EA-4592-9450-BD35812B8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482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D0BDD7-5C6D-44A5-BC3C-07142CFCE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84E6DD-FC93-4D08-B5D9-1E048EF859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7A9A71C-EE8B-4DB6-A105-5FF062EC67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52B875A-5C30-466B-9D23-8A2130759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63E0A-A2D2-4062-ADB8-2DCE42B0BE08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84A798-D8DE-4A05-A72D-EB7D5ED27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3840D34-7970-495A-931E-C011A76E9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366D-08EA-4592-9450-BD35812B8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47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903F7-4E00-42BA-80FF-C0C716776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1B2DFEE-137D-4F8E-97B2-D2AFE1FE49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2B7C1B6-18B6-474F-ADDD-C7A79F9E84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C596416-992A-4296-9E18-7EED2DE17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63E0A-A2D2-4062-ADB8-2DCE42B0BE08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30EFC0B-A212-4485-B86C-2A7E5C871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9847DC5-2E3F-4855-B228-17A0DF4C6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366D-08EA-4592-9450-BD35812B8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47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6196A8-C2CF-4DAA-AB55-C44C56B45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92C8306-9FC6-438E-90F0-5D9ACF9E4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7A0624-C1DC-4348-B847-9EC14CC01D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63E0A-A2D2-4062-ADB8-2DCE42B0BE08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2149F9-0DA8-4176-AF0F-C611416870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B16FBB-51EE-4C87-A8CA-66C89C092D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A2366D-08EA-4592-9450-BD35812B8D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0170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f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f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">
            <a:extLst>
              <a:ext uri="{FF2B5EF4-FFF2-40B4-BE49-F238E27FC236}">
                <a16:creationId xmlns:a16="http://schemas.microsoft.com/office/drawing/2014/main" id="{51657542-4A9F-4B37-8958-4DDC17F627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004F2B-922B-42ED-9214-1E9264ED2E86}"/>
              </a:ext>
            </a:extLst>
          </p:cNvPr>
          <p:cNvSpPr txBox="1"/>
          <p:nvPr/>
        </p:nvSpPr>
        <p:spPr>
          <a:xfrm>
            <a:off x="646043" y="556591"/>
            <a:ext cx="10823714" cy="1323439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8000" dirty="0"/>
              <a:t>THE AMAZING SCOTLAND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987754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3109B6-2314-4C92-BB5B-E2F4C53AE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49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753CF6-18ED-4EB8-94D8-0710AC873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9558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D6E5F1-138B-446A-9132-1D622D0EAD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311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BF9DF15-2C02-4B93-8BFA-FD0361DF08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63CBAD-5823-453F-BB57-B92512AAA204}"/>
              </a:ext>
            </a:extLst>
          </p:cNvPr>
          <p:cNvSpPr txBox="1"/>
          <p:nvPr/>
        </p:nvSpPr>
        <p:spPr>
          <a:xfrm>
            <a:off x="1560442" y="258418"/>
            <a:ext cx="3399184" cy="120032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7200" dirty="0"/>
              <a:t>CEILIDH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138004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F9AF9A-0DDA-4A37-BBDA-5EAEAD275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919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2617EF-8EC6-431A-B934-6D0C2D8D19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6574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EF1AF2-5E3A-4626-8A36-45311B031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4232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5825E5-B5CC-46A5-BF43-FB17B2BD8A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530" y="1023731"/>
            <a:ext cx="7553739" cy="57348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D09136-EFFE-42D4-87B7-CB65E6E8A777}"/>
              </a:ext>
            </a:extLst>
          </p:cNvPr>
          <p:cNvSpPr txBox="1"/>
          <p:nvPr/>
        </p:nvSpPr>
        <p:spPr>
          <a:xfrm>
            <a:off x="3101009" y="417444"/>
            <a:ext cx="9293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ROBERT BURNS (1759- 1796)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2394125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CD92F0-DD23-42B8-9B49-801AAC23C3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826" y="0"/>
            <a:ext cx="77624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9272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0A6811-018A-428B-9D61-BF1FA92AC6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938D20-6955-416F-AE75-D67424D6C835}"/>
              </a:ext>
            </a:extLst>
          </p:cNvPr>
          <p:cNvSpPr txBox="1"/>
          <p:nvPr/>
        </p:nvSpPr>
        <p:spPr>
          <a:xfrm>
            <a:off x="3041374" y="747019"/>
            <a:ext cx="3180522" cy="76944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4400" dirty="0"/>
              <a:t>HIGHLANDS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771809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8C82F12-59C1-47F7-BB70-E666A2331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7443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B99770-7F15-49D8-B260-04B61DB1A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0465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0282750-9650-4A6F-880A-9A81CEA3D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06EA721-01DA-495F-B912-98146E853673}"/>
              </a:ext>
            </a:extLst>
          </p:cNvPr>
          <p:cNvSpPr txBox="1"/>
          <p:nvPr/>
        </p:nvSpPr>
        <p:spPr>
          <a:xfrm>
            <a:off x="1878496" y="526774"/>
            <a:ext cx="1779104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3200" dirty="0"/>
              <a:t>BAGPIPE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814690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D2A771-DA70-45EA-BA9E-153B2A05D5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1477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2764A3-0238-4BB8-B6B2-C765A3EF61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226" y="0"/>
            <a:ext cx="128082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8289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DC922C-E6C2-4ADD-BBD5-9EF194EE2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35" y="149087"/>
            <a:ext cx="11529391" cy="653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9802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892915-3505-4636-8071-23B83B7AE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3" y="69574"/>
            <a:ext cx="11976652" cy="666915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406BA7-5376-4099-A55C-AC308E03684F}"/>
              </a:ext>
            </a:extLst>
          </p:cNvPr>
          <p:cNvSpPr txBox="1"/>
          <p:nvPr/>
        </p:nvSpPr>
        <p:spPr>
          <a:xfrm>
            <a:off x="1341782" y="894521"/>
            <a:ext cx="2097157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4400" dirty="0"/>
              <a:t>THISTLE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8854588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9EC254-145C-4506-9157-4205EBE59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0" y="0"/>
            <a:ext cx="8572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0410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4B5DB3-F0C2-481D-A179-B43614F525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09" y="0"/>
            <a:ext cx="103267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2958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48541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4DD620-E4A2-4C3C-8479-7D7E60B25E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30" y="0"/>
            <a:ext cx="118540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05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232D2D8-DBB3-4DE4-BAD8-138C11189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67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9B4798-B980-4685-A027-2AAB29C81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078" y="119270"/>
            <a:ext cx="7275444" cy="673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8276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C6EEE75-AACD-4B46-89FE-18839F3A0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57" y="0"/>
            <a:ext cx="11479695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93FCEC-898F-46BF-8E66-F9662BA955C8}"/>
              </a:ext>
            </a:extLst>
          </p:cNvPr>
          <p:cNvSpPr txBox="1"/>
          <p:nvPr/>
        </p:nvSpPr>
        <p:spPr>
          <a:xfrm>
            <a:off x="566530" y="387626"/>
            <a:ext cx="5529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highlight>
                  <a:srgbClr val="FFFF00"/>
                </a:highlight>
              </a:rPr>
              <a:t>SWING</a:t>
            </a:r>
            <a:endParaRPr lang="ru-RU" sz="32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3223360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9A5456-8369-473F-A8BA-E29A3D18C9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4" y="0"/>
            <a:ext cx="118772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1580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2D930A-667A-497E-ACF3-A71A37D887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494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390391-A134-4158-8A6A-D90A00624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188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C70665-EA77-4AC4-B023-CCD3044B2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834" y="0"/>
            <a:ext cx="77624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239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804E796-CBD3-4F0D-9E33-C387AE955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786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181ACCC-3073-441A-B06F-5A0BFF53FA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5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38629F5-9F37-4912-A20F-62FCFF2769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12192000" cy="68580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DBE2FA-121B-46A9-89ED-DC2AB9B82043}"/>
              </a:ext>
            </a:extLst>
          </p:cNvPr>
          <p:cNvSpPr txBox="1"/>
          <p:nvPr/>
        </p:nvSpPr>
        <p:spPr>
          <a:xfrm>
            <a:off x="3101009" y="487017"/>
            <a:ext cx="5078896" cy="120032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7200" dirty="0"/>
              <a:t>EDINBURGH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615602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E782FA-5F97-4676-93E4-13CD1CBD0B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8182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15</Words>
  <Application>Microsoft Office PowerPoint</Application>
  <PresentationFormat>Широкоэкранный</PresentationFormat>
  <Paragraphs>8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Зуева</dc:creator>
  <cp:lastModifiedBy>Светлана Зуева</cp:lastModifiedBy>
  <cp:revision>2</cp:revision>
  <dcterms:created xsi:type="dcterms:W3CDTF">2021-11-21T18:33:40Z</dcterms:created>
  <dcterms:modified xsi:type="dcterms:W3CDTF">2021-11-22T16:43:16Z</dcterms:modified>
</cp:coreProperties>
</file>