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9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76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78;&#1080;&#1074;&#1099;&#1077;%20&#1074;&#1080;&#1090;&#1072;&#1084;&#1080;&#1085;&#1099;.docx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1071;&#1075;&#1086;&#1076;&#1099;%20&#1088;&#1072;&#1079;&#1074;&#1080;&#1090;&#1080;&#1077;%20&#1088;&#1077;&#1095;&#1080;.pdf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7;&#1086;&#1092;&#1080;%20%20&#1074;%20&#1084;&#1080;&#1088;&#1077;%20&#1103;&#1075;&#1086;&#1076;.pdf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Ягоды\cranberries-vector-10118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1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7772400" cy="252028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Проект </a:t>
            </a:r>
            <a:br>
              <a:rPr lang="ru-RU" sz="6600" dirty="0" smtClean="0"/>
            </a:br>
            <a:r>
              <a:rPr lang="ru-RU" sz="6600" dirty="0" smtClean="0"/>
              <a:t>«Полезные ягоды»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573016"/>
            <a:ext cx="4355976" cy="12241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Падалица Е.С.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2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Ягоды\depositphotos_14937195-stock-photo-fresh-berries-in-a-wood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6048672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Этапы реализации проекта: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2276872"/>
            <a:ext cx="4320480" cy="4581128"/>
          </a:xfrm>
        </p:spPr>
        <p:txBody>
          <a:bodyPr/>
          <a:lstStyle/>
          <a:p>
            <a:r>
              <a:rPr lang="ru-RU" dirty="0" smtClean="0"/>
              <a:t>Подготовительный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Основной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/>
              <a:t>З</a:t>
            </a:r>
            <a:r>
              <a:rPr lang="ru-RU" dirty="0" smtClean="0"/>
              <a:t>аключительный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05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Ягоды\a1672c706e6b870388ddcc834720f5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/>
          <a:lstStyle/>
          <a:p>
            <a:r>
              <a:rPr lang="ru-RU" dirty="0" smtClean="0"/>
              <a:t>Наглядные пособия</a:t>
            </a:r>
            <a:endParaRPr lang="ru-RU" dirty="0"/>
          </a:p>
        </p:txBody>
      </p:sp>
      <p:pic>
        <p:nvPicPr>
          <p:cNvPr id="9219" name="Picture 3" descr="C:\Users\user\Desktop\Ягоды\IMG_20181127_1311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00200"/>
            <a:ext cx="41044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esktop\Ягоды\slide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352839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4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Ягоды\oboik.ru_215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5482952" cy="5361459"/>
          </a:xfrm>
        </p:spPr>
        <p:txBody>
          <a:bodyPr>
            <a:normAutofit/>
          </a:bodyPr>
          <a:lstStyle/>
          <a:p>
            <a:r>
              <a:rPr lang="ru-RU" dirty="0" smtClean="0"/>
              <a:t>Загадки о ягодах</a:t>
            </a:r>
          </a:p>
          <a:p>
            <a:r>
              <a:rPr lang="ru-RU" dirty="0" smtClean="0"/>
              <a:t>Стихи о ягодах</a:t>
            </a:r>
          </a:p>
          <a:p>
            <a:r>
              <a:rPr lang="ru-RU" dirty="0" smtClean="0"/>
              <a:t>Басни о ягодах</a:t>
            </a:r>
          </a:p>
          <a:p>
            <a:r>
              <a:rPr lang="ru-RU" dirty="0" smtClean="0"/>
              <a:t>Скороговорки о ягодах</a:t>
            </a:r>
          </a:p>
          <a:p>
            <a:r>
              <a:rPr lang="ru-RU" dirty="0" smtClean="0"/>
              <a:t>Ягодные физкультминутки</a:t>
            </a:r>
          </a:p>
          <a:p>
            <a:r>
              <a:rPr lang="ru-RU" dirty="0" smtClean="0"/>
              <a:t>Консультации  о пользе </a:t>
            </a:r>
            <a:r>
              <a:rPr lang="ru-RU" dirty="0" err="1" smtClean="0"/>
              <a:t>витаминов</a:t>
            </a:r>
            <a:r>
              <a:rPr lang="ru-RU" dirty="0" err="1" smtClean="0">
                <a:hlinkClick r:id="rId3" action="ppaction://hlinkfile"/>
              </a:rPr>
              <a:t>живые</a:t>
            </a:r>
            <a:r>
              <a:rPr lang="ru-RU" dirty="0" smtClean="0">
                <a:hlinkClick r:id="rId3" action="ppaction://hlinkfile"/>
              </a:rPr>
              <a:t> витамины.</a:t>
            </a:r>
            <a:r>
              <a:rPr lang="en-US" dirty="0" err="1" smtClean="0">
                <a:hlinkClick r:id="rId3" action="ppaction://hlinkfile"/>
              </a:rPr>
              <a:t>docx</a:t>
            </a:r>
            <a:endParaRPr lang="ru-RU" dirty="0" smtClean="0"/>
          </a:p>
          <a:p>
            <a:r>
              <a:rPr lang="ru-RU" dirty="0" smtClean="0"/>
              <a:t>Ягодные лабиринты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33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Ягоды\a1672c706e6b870388ddcc834720f5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Узнай на вкус</a:t>
            </a:r>
            <a:endParaRPr lang="ru-RU" dirty="0"/>
          </a:p>
        </p:txBody>
      </p:sp>
      <p:pic>
        <p:nvPicPr>
          <p:cNvPr id="10244" name="Picture 4" descr="C:\Users\user\Desktop\Ягоды\IMG-20181112-WA0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295232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user\Desktop\Ягоды\IMG-20181112-WA0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96752"/>
            <a:ext cx="291632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user\Desktop\Ягоды\IMG-20181112-WA0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183" y="3933056"/>
            <a:ext cx="392443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0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Ягоды\a1672c706e6b870388ddcc834720f5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/>
          </a:bodyPr>
          <a:lstStyle/>
          <a:p>
            <a:r>
              <a:rPr lang="ru-RU" dirty="0"/>
              <a:t>П</a:t>
            </a:r>
            <a:r>
              <a:rPr lang="ru-RU" dirty="0" smtClean="0"/>
              <a:t>ластилинография</a:t>
            </a:r>
            <a:endParaRPr lang="ru-RU" dirty="0"/>
          </a:p>
        </p:txBody>
      </p:sp>
      <p:pic>
        <p:nvPicPr>
          <p:cNvPr id="11267" name="Picture 3" descr="C:\Users\user\Desktop\Ягоды\IMG-20171025-WA00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645024"/>
            <a:ext cx="4104455" cy="262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Desktop\Ягоды\IMG-20171025-WA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15008"/>
            <a:ext cx="5040560" cy="243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user\Desktop\Ягоды\IMG_20171027_1519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45024"/>
            <a:ext cx="2700808" cy="29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52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Ягоды\a1672c706e6b870388ddcc834720f5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/>
              <a:t>Рисование пальчиками</a:t>
            </a:r>
            <a:endParaRPr lang="ru-RU" dirty="0"/>
          </a:p>
        </p:txBody>
      </p:sp>
      <p:pic>
        <p:nvPicPr>
          <p:cNvPr id="12291" name="Picture 3" descr="C:\Users\user\Desktop\Ягоды\IMG-20181112-WA00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3456384" cy="23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Ягоды\IMG-20181112-WA00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3672408" cy="237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user\Desktop\Ягоды\IMG-20181112-WA00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47773"/>
            <a:ext cx="3888432" cy="268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4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Ягоды\a1672c706e6b870388ddcc834720f5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/>
              <a:t>Коллективная аппликация</a:t>
            </a:r>
            <a:endParaRPr lang="ru-RU" dirty="0"/>
          </a:p>
        </p:txBody>
      </p:sp>
      <p:pic>
        <p:nvPicPr>
          <p:cNvPr id="13315" name="Picture 3" descr="C:\Users\user\Desktop\Ягоды\IMG_20181116_1633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280831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user\Desktop\Ягоды\IMG_20181119_0945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9040"/>
            <a:ext cx="2880320" cy="241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user\Desktop\Ягоды\IMG_20181119_1028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48780"/>
            <a:ext cx="432048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4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Ягоды\a1672c706e6b870388ddcc834720f5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Д.И. «Собери ягоду»</a:t>
            </a:r>
            <a:endParaRPr lang="ru-RU" dirty="0"/>
          </a:p>
        </p:txBody>
      </p:sp>
      <p:pic>
        <p:nvPicPr>
          <p:cNvPr id="15363" name="Picture 3" descr="C:\Users\user\Desktop\Ягоды\IMG_20181127_1639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018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user\Desktop\Ягоды\IMG_20181127_1647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44824"/>
            <a:ext cx="388843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89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Ягоды\209193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08" y="-163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Экспериментирование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7" name="Picture 3" descr="C:\Users\user\Desktop\Ягоды\IMG_20181122_1548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48721"/>
            <a:ext cx="5256583" cy="377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user\Desktop\Ягоды\IMG_20181122_1546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8" y="1772816"/>
            <a:ext cx="3934808" cy="496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37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Ягоды\berry-backgrounds-for-powerp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31066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Ягодное лото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04864"/>
            <a:ext cx="3394472" cy="4525963"/>
          </a:xfrm>
        </p:spPr>
      </p:pic>
      <p:pic>
        <p:nvPicPr>
          <p:cNvPr id="18435" name="Picture 3" descr="C:\Users\user\Desktop\Ягоды\IMG_20171101_0812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547260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32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Ягоды\watercolor-summer-fruit-berries-frame-card-hand-painted-border-fruit-berries-leaves-isolated-white-background-79812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99592" y="1196752"/>
            <a:ext cx="8244408" cy="4929411"/>
          </a:xfrm>
        </p:spPr>
        <p:txBody>
          <a:bodyPr/>
          <a:lstStyle/>
          <a:p>
            <a:r>
              <a:rPr lang="ru-RU" u="sng" dirty="0"/>
              <a:t>Тип проекта</a:t>
            </a:r>
            <a:r>
              <a:rPr lang="ru-RU" dirty="0"/>
              <a:t>: познавательно-исследовательский, творческий.</a:t>
            </a:r>
          </a:p>
          <a:p>
            <a:r>
              <a:rPr lang="ru-RU" u="sng" dirty="0"/>
              <a:t>По продолжительности</a:t>
            </a:r>
            <a:r>
              <a:rPr lang="ru-RU" dirty="0"/>
              <a:t>: краткосрочный.</a:t>
            </a:r>
          </a:p>
          <a:p>
            <a:r>
              <a:rPr lang="ru-RU" u="sng" dirty="0"/>
              <a:t>Вид проекта</a:t>
            </a:r>
            <a:r>
              <a:rPr lang="ru-RU" dirty="0"/>
              <a:t>: групповой.</a:t>
            </a:r>
          </a:p>
          <a:p>
            <a:r>
              <a:rPr lang="ru-RU" u="sng" dirty="0"/>
              <a:t>По количеству участников</a:t>
            </a:r>
            <a:r>
              <a:rPr lang="ru-RU" dirty="0"/>
              <a:t>: коллективный.</a:t>
            </a:r>
          </a:p>
          <a:p>
            <a:r>
              <a:rPr lang="ru-RU" u="sng" dirty="0"/>
              <a:t>Участники проекта</a:t>
            </a:r>
            <a:r>
              <a:rPr lang="ru-RU" dirty="0"/>
              <a:t>: дети 4 - 5 лет, воспитатели, родители.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4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Ягоды\depositphotos_118563384-stock-photo-summer-berry-background-wallpaper-scatter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0500"/>
            <a:ext cx="8928992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/>
          <a:lstStyle/>
          <a:p>
            <a:r>
              <a:rPr lang="ru-RU" dirty="0" smtClean="0"/>
              <a:t>Пособия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file"/>
              </a:rPr>
              <a:t>Ягоды развитие речи.</a:t>
            </a:r>
            <a:r>
              <a:rPr lang="en-US" dirty="0" smtClean="0">
                <a:hlinkClick r:id="rId3" action="ppaction://hlinkfile"/>
              </a:rPr>
              <a:t>pdf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>
                <a:hlinkClick r:id="rId4" action="ppaction://hlinkfile"/>
              </a:rPr>
              <a:t>Софи  в мире ягод.</a:t>
            </a:r>
            <a:r>
              <a:rPr lang="en-US" dirty="0" smtClean="0">
                <a:hlinkClick r:id="rId4" action="ppaction://hlinkfile"/>
              </a:rPr>
              <a:t>pdf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5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Ягоды\berries-used-to-decorate_38039-6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268760"/>
            <a:ext cx="3322712" cy="2808312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25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Ягоды\250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6779096" cy="6093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smtClean="0"/>
              <a:t>Актуальность</a:t>
            </a:r>
            <a:r>
              <a:rPr lang="ru-RU" smtClean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Почти </a:t>
            </a:r>
            <a:r>
              <a:rPr lang="ru-RU" dirty="0"/>
              <a:t>у каждого из нас в огороде или на даче растут кустарники с ягодами. Помимо того, что они дают нам вкусные плоды, они еще и приносят пользу. С детства мы любим ягоды – это полезное и вкусное лакомство, которое используют и как лекарство от множества болезней и как средство для укрепления иммунитета при профилактике ОРЗ.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67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Ягоды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3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Ягоды\811127_desktop-wallpapers_1600x1200_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4800" b="1" u="sng" dirty="0" smtClean="0"/>
              <a:t>Задачи познавательного развития:</a:t>
            </a:r>
            <a:endParaRPr lang="ru-RU" sz="4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расширить представления детей о многообразии ягод и их полезных свойствах.</a:t>
            </a:r>
          </a:p>
          <a:p>
            <a:pPr algn="ctr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676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Ягоды\fcfe7184f4642bd89cf71c6233182d3c-2-fruit-border-vect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936104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Задачи речевого развития: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276872"/>
            <a:ext cx="6912768" cy="309634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расширять </a:t>
            </a:r>
            <a:r>
              <a:rPr lang="ru-RU" dirty="0"/>
              <a:t>и активизировать словарь детей, формировать умение подбирать имена прилагательные к именам существительным. Закрепить названия различных ягод.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63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Ягоды\depositphotos_33021643-stock-illustration-frame-made-of-fresh-jui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060848"/>
            <a:ext cx="7380312" cy="108012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Задачи социально-коммуникативного развития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3429000"/>
            <a:ext cx="7380312" cy="3429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формировать умение работать в коллективе. Привлекать детей к активному участию в играх, во время игр развивать интерес к окружающему миру. Вовлечение родителей в совместную деятельность.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9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Ягоды\87817763_18971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48680"/>
            <a:ext cx="6491064" cy="136815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Задачи художественного-эстетического развития: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2276872"/>
            <a:ext cx="4906888" cy="42484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учить передавать в лепке, аппликациях, рисунке цвет, форму ягод</a:t>
            </a:r>
            <a:r>
              <a:rPr lang="ru-RU" dirty="0" smtClean="0"/>
              <a:t>. Развивать творческое воображение и эстетический вкус.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8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Ягоды\strawberry-wallpaper-hd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Задачи физического развития: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6995120" cy="435334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развивать все виды моторики. Формировать умение координировать речь с движениями. Расширять представления о вкусовых качествах ягод и их полезных свойствах для организма. Формировать представления о ЗОЖ.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33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293</Words>
  <Application>Microsoft Office PowerPoint</Application>
  <PresentationFormat>Экран (4:3)</PresentationFormat>
  <Paragraphs>45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Проект  «Полезные ягоды»</vt:lpstr>
      <vt:lpstr>Презентация PowerPoint</vt:lpstr>
      <vt:lpstr>Презентация PowerPoint</vt:lpstr>
      <vt:lpstr>Презентация PowerPoint</vt:lpstr>
      <vt:lpstr>Задачи познавательного развития:</vt:lpstr>
      <vt:lpstr>Задачи речевого развития:</vt:lpstr>
      <vt:lpstr>Задачи социально-коммуникативного развития</vt:lpstr>
      <vt:lpstr>Задачи художественного-эстетического развития:</vt:lpstr>
      <vt:lpstr>Задачи физического развития:</vt:lpstr>
      <vt:lpstr>Этапы реализации проекта:</vt:lpstr>
      <vt:lpstr>Наглядные пособия</vt:lpstr>
      <vt:lpstr>Презентация PowerPoint</vt:lpstr>
      <vt:lpstr>Узнай на вкус</vt:lpstr>
      <vt:lpstr>Пластилинография</vt:lpstr>
      <vt:lpstr>Рисование пальчиками</vt:lpstr>
      <vt:lpstr>Коллективная аппликация</vt:lpstr>
      <vt:lpstr>Д.И. «Собери ягоду»</vt:lpstr>
      <vt:lpstr>Экспериментирование </vt:lpstr>
      <vt:lpstr>Ягодное лото</vt:lpstr>
      <vt:lpstr>Пособия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«Полезные ягоды»</dc:title>
  <dc:creator>Ленуська Падалица</dc:creator>
  <cp:lastModifiedBy>Ленуська Падалица</cp:lastModifiedBy>
  <cp:revision>22</cp:revision>
  <dcterms:created xsi:type="dcterms:W3CDTF">2018-11-25T18:00:42Z</dcterms:created>
  <dcterms:modified xsi:type="dcterms:W3CDTF">2021-10-11T05:15:51Z</dcterms:modified>
</cp:coreProperties>
</file>