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2931A2-2753-480A-B2F9-99F36731119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943C6A-10AF-40C8-8E81-93B6A37EF39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86;&#1080;%20&#1076;&#1086;&#1082;&#1091;&#1084;&#1077;&#1085;&#1090;&#1099;\&#1042;&#1086;&#1089;&#1087;&#1080;&#1090;&#1072;&#1090;&#1077;&#1083;&#1100;%20&#1075;&#1086;&#1076;&#1072;%202015\&#1052;&#1072;&#1089;&#1090;&#1077;&#1088;-&#1082;&#1083;&#1072;&#1089;&#1089;\&#1084;&#1072;&#1096;&#1072;%20&#1080;%20&#1084;&#1077;&#1076;&#1074;&#1077;&#1076;&#1100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2;&#1086;&#1080;%20&#1076;&#1086;&#1082;&#1091;&#1084;&#1077;&#1085;&#1090;&#1099;\&#1042;&#1086;&#1089;&#1087;&#1080;&#1090;&#1072;&#1090;&#1077;&#1083;&#1100;%20&#1075;&#1086;&#1076;&#1072;%202015\&#1052;&#1072;&#1089;&#1090;&#1077;&#1088;-&#1082;&#1083;&#1072;&#1089;&#1089;\&#1060;&#1080;&#1079;&#1084;&#1080;&#1085;&#1091;&#1090;&#1082;&#1072;.mp3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071546"/>
            <a:ext cx="8326896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rgbClr val="7030A0"/>
                </a:solidFill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>
                <a:ln w="50800"/>
                <a:solidFill>
                  <a:srgbClr val="7030A0"/>
                </a:solidFill>
              </a:rPr>
              <a:t>ц</a:t>
            </a:r>
            <a:r>
              <a:rPr lang="ru-RU" b="1" dirty="0" smtClean="0">
                <a:ln w="50800"/>
                <a:solidFill>
                  <a:srgbClr val="7030A0"/>
                </a:solidFill>
              </a:rPr>
              <a:t>ентр развития ребёнка детский сад №4 «Золотой ключик» </a:t>
            </a:r>
            <a:endParaRPr lang="ru-RU" b="1" dirty="0">
              <a:ln w="50800"/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928934"/>
            <a:ext cx="8566897" cy="138499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Мастер – класс по рисованию</a:t>
            </a:r>
          </a:p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Нетрадиционное рисование в технике «</a:t>
            </a:r>
            <a:r>
              <a:rPr lang="ru-RU" sz="2800" b="1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Грифонаж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»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5643578"/>
            <a:ext cx="8242321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1600" b="1" dirty="0" smtClean="0">
                <a:ln w="50800"/>
                <a:solidFill>
                  <a:schemeClr val="bg1"/>
                </a:solidFill>
              </a:rPr>
              <a:t>Воспитатель высшей квалификационной категории Кузнецова Елена Юрьевна</a:t>
            </a:r>
            <a:endParaRPr lang="ru-RU" sz="1600" b="1" dirty="0">
              <a:ln w="50800"/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6286520"/>
            <a:ext cx="3186065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г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 Константиновск 2015 год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7" name="маша и медв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13045" y="0"/>
            <a:ext cx="51179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53975_david-miller_ryby_morskoe-dno_korally_morskaya_1829x1377_(www.GdeFon.ru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-1"/>
            <a:ext cx="9144000" cy="6884247"/>
          </a:xfrm>
          <a:prstGeom prst="rect">
            <a:avLst/>
          </a:prstGeom>
        </p:spPr>
      </p:pic>
      <p:pic>
        <p:nvPicPr>
          <p:cNvPr id="6" name="Физминут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3500438"/>
            <a:ext cx="7879466" cy="181588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002060"/>
                </a:solidFill>
              </a:rPr>
              <a:t>Желаю вам успехов в творчестве, </a:t>
            </a:r>
          </a:p>
          <a:p>
            <a:pPr algn="ctr"/>
            <a:r>
              <a:rPr lang="ru-RU" sz="2800" b="1" dirty="0" smtClean="0">
                <a:ln w="50800"/>
                <a:solidFill>
                  <a:srgbClr val="002060"/>
                </a:solidFill>
              </a:rPr>
              <a:t>а также быть смелыми и активными</a:t>
            </a:r>
          </a:p>
          <a:p>
            <a:pPr algn="ctr"/>
            <a:r>
              <a:rPr lang="ru-RU" sz="2800" b="1" dirty="0" smtClean="0">
                <a:ln w="50800"/>
                <a:solidFill>
                  <a:srgbClr val="002060"/>
                </a:solidFill>
              </a:rPr>
              <a:t>в поиске новых форм и способ реализации </a:t>
            </a:r>
          </a:p>
          <a:p>
            <a:pPr algn="ctr"/>
            <a:r>
              <a:rPr lang="ru-RU" sz="2800" b="1" dirty="0" smtClean="0">
                <a:ln w="50800"/>
                <a:solidFill>
                  <a:srgbClr val="002060"/>
                </a:solidFill>
              </a:rPr>
              <a:t>своих творческих способностей!</a:t>
            </a:r>
            <a:endParaRPr lang="ru-RU" sz="2800" b="1" dirty="0">
              <a:ln w="50800"/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1928802"/>
            <a:ext cx="6300892" cy="769441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400" b="1" dirty="0" smtClean="0">
                <a:ln w="50800"/>
                <a:solidFill>
                  <a:srgbClr val="002060"/>
                </a:solidFill>
              </a:rPr>
              <a:t>Спасибо за внимание!</a:t>
            </a:r>
            <a:endParaRPr lang="ru-RU" sz="4400" b="1" dirty="0">
              <a:ln w="50800"/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6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8596" y="428604"/>
            <a:ext cx="8286777" cy="621508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ccc19d6f68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1428736"/>
            <a:ext cx="8664087" cy="491490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85984" y="285728"/>
            <a:ext cx="4755438" cy="628654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642918"/>
            <a:ext cx="4104000" cy="5745601"/>
          </a:xfrm>
          <a:prstGeom prst="rect">
            <a:avLst/>
          </a:prstGeom>
        </p:spPr>
      </p:pic>
      <p:pic>
        <p:nvPicPr>
          <p:cNvPr id="7" name="Рисунок 6" descr="18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14876" y="642918"/>
            <a:ext cx="4191961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19" y="500042"/>
            <a:ext cx="4104000" cy="5820840"/>
          </a:xfrm>
          <a:prstGeom prst="rect">
            <a:avLst/>
          </a:prstGeom>
        </p:spPr>
      </p:pic>
      <p:pic>
        <p:nvPicPr>
          <p:cNvPr id="6" name="Рисунок 5" descr="17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6314" y="500042"/>
            <a:ext cx="4104000" cy="5772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13045" y="0"/>
            <a:ext cx="51179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8860" y="0"/>
            <a:ext cx="508627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93804" y="0"/>
            <a:ext cx="515639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412</TotalTime>
  <Words>67</Words>
  <Application>Microsoft Office PowerPoint</Application>
  <PresentationFormat>Экран (4:3)</PresentationFormat>
  <Paragraphs>11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ххх</dc:creator>
  <cp:lastModifiedBy>DNS</cp:lastModifiedBy>
  <cp:revision>44</cp:revision>
  <dcterms:created xsi:type="dcterms:W3CDTF">2015-01-21T13:17:08Z</dcterms:created>
  <dcterms:modified xsi:type="dcterms:W3CDTF">2021-08-23T09:42:42Z</dcterms:modified>
</cp:coreProperties>
</file>