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58" r:id="rId4"/>
    <p:sldId id="259" r:id="rId5"/>
    <p:sldId id="261" r:id="rId6"/>
    <p:sldId id="260" r:id="rId7"/>
    <p:sldId id="25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ECEF6B"/>
    <a:srgbClr val="FFCCCC"/>
    <a:srgbClr val="FFFFCC"/>
    <a:srgbClr val="99FFCC"/>
    <a:srgbClr val="99FF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85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344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977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801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4463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4985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45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55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48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771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619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F90C63-E9C5-4254-81D3-E474600A8FB2}" type="datetimeFigureOut">
              <a:rPr lang="ru-RU" smtClean="0"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927E2-CA4A-4BF3-8DF1-EF8772D47FD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37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audio" Target="../media/audio2.wav"/><Relationship Id="rId7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microsoft.com/office/2007/relationships/hdphoto" Target="../media/hdphoto1.wdp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s://i.artfile.me/wallpaper/13-07-2017/2998x1596/vektornaya-grafika-priroda--nature-osen--1191712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536" y="4856384"/>
            <a:ext cx="4176464" cy="1997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s://i.artfile.me/wallpaper/13-07-2017/2998x1596/vektornaya-grafika-priroda--nature-osen--1191712.jpg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7944" y="0"/>
            <a:ext cx="4419600" cy="235267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Прямоугольник 1"/>
          <p:cNvSpPr/>
          <p:nvPr/>
        </p:nvSpPr>
        <p:spPr>
          <a:xfrm>
            <a:off x="935088" y="2293260"/>
            <a:ext cx="8064896" cy="2728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Методическое пособие по теме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: 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«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Как животные и птицы готовятся к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зиме»</a:t>
            </a: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(для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детей 3-4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лет)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Автор :</a:t>
            </a:r>
            <a:r>
              <a:rPr lang="ru-RU" sz="2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Павелина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 Е.А.,</a:t>
            </a:r>
          </a:p>
          <a:p>
            <a:pPr algn="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воспитатель МАДОУ «МАЯЧОК» д/с № 166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364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Медведь устраивает берлогу для зимней спячки.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ru-RU" sz="2400" b="1" dirty="0" smtClean="0">
                <a:solidFill>
                  <a:srgbClr val="0070C0"/>
                </a:solidFill>
              </a:rPr>
              <a:t>Он спит в берлоге до самой весны</a:t>
            </a:r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9" t="5950" r="6826" b="37436"/>
          <a:stretch/>
        </p:blipFill>
        <p:spPr bwMode="auto">
          <a:xfrm>
            <a:off x="1845666" y="1245086"/>
            <a:ext cx="5606654" cy="49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ds02.infourok.ru/uploads/ex/1134/0005dd93-c0467daa/img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1" r="45250" b="7068"/>
          <a:stretch/>
        </p:blipFill>
        <p:spPr bwMode="auto">
          <a:xfrm>
            <a:off x="1744635" y="908720"/>
            <a:ext cx="5760640" cy="55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05527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7" t="22974" r="8697" b="6966"/>
          <a:stretch/>
        </p:blipFill>
        <p:spPr bwMode="auto">
          <a:xfrm>
            <a:off x="1010786" y="1628800"/>
            <a:ext cx="7089270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https://ds04.infourok.ru/uploads/ex/0318/00088e97-5dfa6fd5/img15.jpg"/>
          <p:cNvPicPr/>
          <p:nvPr/>
        </p:nvPicPr>
        <p:blipFill rotWithShape="1">
          <a:blip r:embed="rId3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2" t="12839" r="8257" b="62716"/>
          <a:stretch/>
        </p:blipFill>
        <p:spPr bwMode="auto">
          <a:xfrm>
            <a:off x="1763688" y="332656"/>
            <a:ext cx="5832648" cy="109029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63797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+mn-lt"/>
                <a:ea typeface="Calibri"/>
              </a:rPr>
              <a:t>Белочки делают запасы на зиму. Они заготавливают </a:t>
            </a:r>
            <a:r>
              <a:rPr lang="ru-RU" sz="2800" b="1" dirty="0" err="1">
                <a:solidFill>
                  <a:srgbClr val="FF0000"/>
                </a:solidFill>
                <a:latin typeface="+mn-lt"/>
                <a:ea typeface="Calibri"/>
              </a:rPr>
              <a:t>орехи,ягоды,грибы</a:t>
            </a:r>
            <a:r>
              <a:rPr lang="ru-RU" sz="2800" b="1" dirty="0">
                <a:solidFill>
                  <a:srgbClr val="FF0000"/>
                </a:solidFill>
                <a:latin typeface="+mn-lt"/>
                <a:ea typeface="Calibri"/>
              </a:rPr>
              <a:t> шишки и складывают запасы себе в дупло на дереве</a:t>
            </a:r>
            <a:endParaRPr lang="ru-RU" sz="2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93"/>
          <a:stretch/>
        </p:blipFill>
        <p:spPr bwMode="auto">
          <a:xfrm>
            <a:off x="1331640" y="1844824"/>
            <a:ext cx="6768752" cy="42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139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rgbClr val="C00000"/>
                </a:solidFill>
              </a:rPr>
              <a:t>Перелетные птицы улетают зимовать в теплые края, потому что здесь зимой они не смогут найти себе еду и им будет холодно и голодно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61" r="6746"/>
          <a:stretch/>
        </p:blipFill>
        <p:spPr bwMode="auto">
          <a:xfrm>
            <a:off x="1547664" y="1628800"/>
            <a:ext cx="6264696" cy="4858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441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 что же происходит с зайчиком?  Был серым, а стал белым? Он меняет свою шубку, чтобы зимой на снегу его не заметили волк и лисица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101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89" t="61632" r="62059" b="10224"/>
          <a:stretch/>
        </p:blipFill>
        <p:spPr bwMode="auto">
          <a:xfrm>
            <a:off x="467544" y="2421667"/>
            <a:ext cx="3675816" cy="3239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786" t="12706" r="5347" b="9436"/>
          <a:stretch/>
        </p:blipFill>
        <p:spPr bwMode="auto">
          <a:xfrm>
            <a:off x="5148064" y="2489465"/>
            <a:ext cx="3600400" cy="3171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право 3"/>
          <p:cNvSpPr/>
          <p:nvPr/>
        </p:nvSpPr>
        <p:spPr>
          <a:xfrm>
            <a:off x="4347306" y="4075355"/>
            <a:ext cx="648072" cy="484632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075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900igr.net/up/datas/99098/01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19" t="35114" r="7258" b="6666"/>
          <a:stretch/>
        </p:blipFill>
        <p:spPr bwMode="auto">
          <a:xfrm>
            <a:off x="-534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st.depositphotos.com/2801715/4347/v/950/depositphotos_43478471-stock-illustration-squirrel-with-nut.jpg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141" y="1268760"/>
            <a:ext cx="1505584" cy="180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http://pristor.ru/wp-content/uploads/2017/01/%D0%9A%D0%B0%D1%80%D1%82%D0%B8%D0%BD%D0%BA%D0%B0-%D0%B2%D0%BE%D0%BB%D0%BA%D0%B0-%D0%B4%D0%BB%D1%8F-%D0%B4%D0%B5%D1%82%D0%B5%D0%B9-%D0%BF%D1%80%D0%B8%D0%BA%D0%BE%D0%BB%D1%8C%D0%BD%D1%8B%D0%B5-%D0%BA%D0%B0%D1%80%D1%82%D0%B8%D0%BD%D0%BA%D0%B8-%D0%B2%D0%BE%D0%BB%D0%BA%D0%BE%D0%B2-%D1%81%D0%BC%D0%BE%D1%82%D1%80%D0%B5%D1%82%D1%8C-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031506"/>
            <a:ext cx="3384376" cy="279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gzweb.ru/uploads/posts/2010-01/1264601043_lisichka.jpg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7" t="34015" r="3656" b="23031"/>
          <a:stretch/>
        </p:blipFill>
        <p:spPr bwMode="auto">
          <a:xfrm>
            <a:off x="253193" y="5033982"/>
            <a:ext cx="3635040" cy="1705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m0-tub-ru.yandex.net/i?id=b68ca51222560097a749dc4f86c3d145&amp;n=33&amp;w=155&amp;h=150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146651"/>
            <a:ext cx="2210099" cy="213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79912" y="6021287"/>
            <a:ext cx="5256584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Кликни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мышкой на хвост 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или ушки животного 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и проверь ,кто там спрятался </a:t>
            </a:r>
            <a:endParaRPr lang="ru-RU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64278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РЕПЛИКА-АХ-КАКИЕ-МОЛОДЦЫ-0-2.7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274</TotalTime>
  <Words>124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Медведь устраивает берлогу для зимней спячки. Он спит в берлоге до самой весны</vt:lpstr>
      <vt:lpstr>Презентация PowerPoint</vt:lpstr>
      <vt:lpstr>Белочки делают запасы на зиму. Они заготавливают орехи,ягоды,грибы шишки и складывают запасы себе в дупло на дереве</vt:lpstr>
      <vt:lpstr>Перелетные птицы улетают зимовать в теплые края, потому что здесь зимой они не смогут найти себе еду и им будет холодно и голодно</vt:lpstr>
      <vt:lpstr>А что же происходит с зайчиком?  Был серым, а стал белым? Он меняет свою шубку, чтобы зимой на снегу его не заметили волк и лисица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24</cp:revision>
  <dcterms:created xsi:type="dcterms:W3CDTF">2018-10-01T12:07:55Z</dcterms:created>
  <dcterms:modified xsi:type="dcterms:W3CDTF">2022-01-20T13:39:53Z</dcterms:modified>
</cp:coreProperties>
</file>