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60" r:id="rId6"/>
    <p:sldId id="261" r:id="rId7"/>
    <p:sldId id="263" r:id="rId8"/>
    <p:sldId id="265" r:id="rId9"/>
    <p:sldId id="264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«Мы ходили в зоопарк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5045" y="5937633"/>
            <a:ext cx="8045373" cy="7422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Саблукова Я.А.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гкоу нижегородской школы-интерната №10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71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humbs.dreamstime.com/b/%D1%81%D0%BC%D0%B5%D1%88%D0%BD%D0%BE%D0%B9-%D1%85%D1%80%D0%B0%D0%BD%D0%B8%D1%82%D0%B5-%D1%8C-%D0%B7%D0%BE%D0%BE%D0%BF%D0%B0%D1%80%D0%BA%D0%B0-%D1%81-%D0%BF%D0%BE%D0%BF%D1%83%D0%B3%D0%B0%D0%B5%D0%BC-8784223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77" y="2227811"/>
            <a:ext cx="4062629" cy="43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5270271" y="357448"/>
            <a:ext cx="4156363" cy="32170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ты очень внимательный! Молодец, до скорой встречи!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60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игры: отработка слов 1-типа слоговой структуры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и активизация словаря;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навыка образования существительных в форме множественного числа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578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letoyvan.ru/wp-content/uploads/2019/01/file_46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794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humbs.dreamstime.com/b/%D1%81%D0%BC%D0%B5%D1%88%D0%BD%D0%BE%D0%B9-%D1%85%D1%80%D0%B0%D0%BD%D0%B8%D1%82%D0%B5-%D1%8C-%D0%B7%D0%BE%D0%BE%D0%BF%D0%B0%D1%80%D0%BA%D0%B0-%D1%81-%D0%BF%D0%BE%D0%BF%D1%83%D0%B3%D0%B0%D0%B5%D0%BC-8784223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77" y="2227811"/>
            <a:ext cx="4062629" cy="43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5270271" y="357448"/>
            <a:ext cx="4156363" cy="32170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Привет, мой друг! Рад , что ты пришёл к нам в гости. Пройди по зоопарку и скажи, кого ты встретил. Удачи!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659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cdn.shopify.com/s/files/1/0060/6422/files/LbfnauN.png?v=161430539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2565400"/>
            <a:ext cx="4380638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77/69/11/7769119b62ccfc31c9609d5c109578c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0" b="17099"/>
          <a:stretch/>
        </p:blipFill>
        <p:spPr bwMode="auto">
          <a:xfrm>
            <a:off x="-84667" y="7204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412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qwizz.ru/wp-content/uploads/2018/12/%D0%B1%D1%8B%D0%B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472" y="3079500"/>
            <a:ext cx="5295207" cy="353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77/69/11/7769119b62ccfc31c9609d5c109578c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0" b="17099"/>
          <a:stretch/>
        </p:blipFill>
        <p:spPr bwMode="auto">
          <a:xfrm>
            <a:off x="0" y="28371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981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meme-arsenal.com/memes/25688ef6121be3292a6433ea9c5ab6a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915" y="2815934"/>
            <a:ext cx="4447311" cy="333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77/69/11/7769119b62ccfc31c9609d5c109578c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0" b="17099"/>
          <a:stretch/>
        </p:blipFill>
        <p:spPr bwMode="auto">
          <a:xfrm>
            <a:off x="0" y="28371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850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www.kents-cavern.co.uk/userfiles/userfiles/image/cave_lio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361" y="3050771"/>
            <a:ext cx="4670890" cy="357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77/69/11/7769119b62ccfc31c9609d5c109578c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0" b="17099"/>
          <a:stretch/>
        </p:blipFill>
        <p:spPr bwMode="auto">
          <a:xfrm>
            <a:off x="0" y="28371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476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s://a-z-animals.com/media/Yak-on-white-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22" y="2708763"/>
            <a:ext cx="5135360" cy="385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77/69/11/7769119b62ccfc31c9609d5c109578c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0" b="17099"/>
          <a:stretch/>
        </p:blipFill>
        <p:spPr bwMode="auto">
          <a:xfrm>
            <a:off x="0" y="28371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94807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20</TotalTime>
  <Words>77</Words>
  <Application>Microsoft Office PowerPoint</Application>
  <PresentationFormat>Широкоэкранный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Corbel</vt:lpstr>
      <vt:lpstr>Gill Sans MT</vt:lpstr>
      <vt:lpstr>Impact</vt:lpstr>
      <vt:lpstr>Times New Roman</vt:lpstr>
      <vt:lpstr>Badge</vt:lpstr>
      <vt:lpstr>«Мы ходили в зоопарк</vt:lpstr>
      <vt:lpstr>Цель игры: отработка слов 1-типа слоговой структуры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ходили в зоопарк</dc:title>
  <dc:creator>Яна</dc:creator>
  <cp:lastModifiedBy>Яна</cp:lastModifiedBy>
  <cp:revision>6</cp:revision>
  <dcterms:created xsi:type="dcterms:W3CDTF">2023-02-25T23:40:47Z</dcterms:created>
  <dcterms:modified xsi:type="dcterms:W3CDTF">2023-02-26T00:01:23Z</dcterms:modified>
</cp:coreProperties>
</file>