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4" r:id="rId10"/>
    <p:sldId id="265" r:id="rId11"/>
    <p:sldId id="267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6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D8306-0F49-40AF-98F6-D6F48287B612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A2681-F659-4C50-968C-4A160325D9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2895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83E79-9E2F-4739-BFA5-9365E9FC6EB6}" type="datetimeFigureOut">
              <a:rPr lang="ru-RU" smtClean="0"/>
              <a:pPr/>
              <a:t>01.08.2022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C20DA-69F8-4977-8C78-0B4D41247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gif"/><Relationship Id="rId2" Type="http://schemas.openxmlformats.org/officeDocument/2006/relationships/audio" Target="file:///C:\Users\&#1055;&#1089;&#1080;&#1093;&#1086;&#1083;&#1086;&#1075;\Downloads\kalderon-strashnye-zvuki.mp3" TargetMode="External"/><Relationship Id="rId1" Type="http://schemas.openxmlformats.org/officeDocument/2006/relationships/audio" Target="file:///C:\Users\&#1055;&#1089;&#1080;&#1093;&#1086;&#1083;&#1086;&#1075;\Downloads\fe7f1fc3e9a0fc1.mp3" TargetMode="Externa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jpe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5.png"/><Relationship Id="rId4" Type="http://schemas.microsoft.com/office/2007/relationships/media" Target="../media/media2.mp3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3.gif"/><Relationship Id="rId7" Type="http://schemas.microsoft.com/office/2007/relationships/media" Target="../media/media3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3.mp3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openxmlformats.org/officeDocument/2006/relationships/image" Target="../media/image5.png"/><Relationship Id="rId5" Type="http://schemas.microsoft.com/office/2007/relationships/media" Target="../media/media2.mp3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9;&#1080;&#1093;&#1086;&#1083;&#1086;&#1075;\Downloads\&#1047;&#1083;&#1072;&#1103;%20&#1090;&#1077;&#1084;&#1072;%20-%20&#1052;&#1091;&#1079;&#1099;&#1082;&#1072;%202_(MP3Ball.ru).mp3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4339467_60-p-svetloe-nebo-fon-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D71B1B7-FF11-4433-A5F3-06B6C22601E1}"/>
              </a:ext>
            </a:extLst>
          </p:cNvPr>
          <p:cNvSpPr/>
          <p:nvPr/>
        </p:nvSpPr>
        <p:spPr>
          <a:xfrm>
            <a:off x="1619672" y="260648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 – 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детский сад №47 «Веселинка»</a:t>
            </a: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города Димитровграда Ульяновской области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8577004-88A4-485F-A84C-5C936D6E923F}"/>
              </a:ext>
            </a:extLst>
          </p:cNvPr>
          <p:cNvSpPr/>
          <p:nvPr/>
        </p:nvSpPr>
        <p:spPr>
          <a:xfrm>
            <a:off x="4509530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Педагог-психолог :</a:t>
            </a: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Баринова Е.А.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D48CF61-A701-4940-962F-8A4E3F5D7C06}"/>
              </a:ext>
            </a:extLst>
          </p:cNvPr>
          <p:cNvSpPr/>
          <p:nvPr/>
        </p:nvSpPr>
        <p:spPr>
          <a:xfrm>
            <a:off x="3491880" y="6228020"/>
            <a:ext cx="2405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Димитровград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2022г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2BA83CAC-8F2A-4AA5-A716-94C3120D78EE}"/>
              </a:ext>
            </a:extLst>
          </p:cNvPr>
          <p:cNvSpPr/>
          <p:nvPr/>
        </p:nvSpPr>
        <p:spPr>
          <a:xfrm>
            <a:off x="2880260" y="3244334"/>
            <a:ext cx="3383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«Как побороть свой страх»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https://i.gifer.com/Oi1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20"/>
            <a:ext cx="9144000" cy="6855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boveart.ru/wp-content/uploads/2018/06/%D0%96%D0%B8%D0%B2%D0%BE%D0%BF%D0%B8%D1%81%D1%8C_%D0%92%D0%BB%D0%B0%D0%B4%D0%B8%D0%BC%D0%B8%D1%80-%D0%9A%D0%BE%D0%BB%D0%B1%D0%B0%D1%81%D0%BE%D0%B2_%D0%93%D0%BE%D1%80%D0%BE%D0%B4_%D0%A1%D0%BE%D0%BB%D0%BD%D0%B5%D1%87%D0%BD%D1%8B%D0%B9-%D0%9F%D0%B5%D1%80%D0%B5%D1%83%D0%BB%D0%BE%D0%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68416" cy="6858000"/>
          </a:xfrm>
          <a:prstGeom prst="rect">
            <a:avLst/>
          </a:prstGeom>
          <a:noFill/>
        </p:spPr>
      </p:pic>
      <p:pic>
        <p:nvPicPr>
          <p:cNvPr id="25604" name="Picture 4" descr="Очаровательные анимашки на прозрачном фоне+код,часть 3. Сумасшедшая коллекц...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96752"/>
            <a:ext cx="1000125" cy="1428750"/>
          </a:xfrm>
          <a:prstGeom prst="rect">
            <a:avLst/>
          </a:prstGeom>
          <a:noFill/>
        </p:spPr>
      </p:pic>
      <p:pic>
        <p:nvPicPr>
          <p:cNvPr id="25606" name="Picture 6" descr="Очаровательные анимашки на прозрачном фоне+код,часть 3. Сумасшедшая коллекц...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620688"/>
            <a:ext cx="1000125" cy="1428750"/>
          </a:xfrm>
          <a:prstGeom prst="rect">
            <a:avLst/>
          </a:prstGeom>
          <a:noFill/>
        </p:spPr>
      </p:pic>
      <p:pic>
        <p:nvPicPr>
          <p:cNvPr id="25608" name="Picture 8" descr="Очаровательные анимашки на прозрачном фоне+код,часть 3. Сумасшедшая коллекц...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980728"/>
            <a:ext cx="1000125" cy="1428750"/>
          </a:xfrm>
          <a:prstGeom prst="rect">
            <a:avLst/>
          </a:prstGeom>
          <a:noFill/>
        </p:spPr>
      </p:pic>
      <p:pic>
        <p:nvPicPr>
          <p:cNvPr id="25614" name="Picture 14" descr="На этой анимированной гифке: прозрачный, котенок, Скачайте гиф чат, котик, кошка..."/>
          <p:cNvPicPr>
            <a:picLocks noChangeAspect="1" noChangeArrowheads="1" noCrop="1"/>
          </p:cNvPicPr>
          <p:nvPr/>
        </p:nvPicPr>
        <p:blipFill>
          <a:blip r:embed="rId6" cstate="print">
            <a:lum bright="-19000"/>
          </a:blip>
          <a:srcRect/>
          <a:stretch>
            <a:fillRect/>
          </a:stretch>
        </p:blipFill>
        <p:spPr bwMode="auto">
          <a:xfrm>
            <a:off x="-1620688" y="3212976"/>
            <a:ext cx="5501496" cy="4128889"/>
          </a:xfrm>
          <a:prstGeom prst="rect">
            <a:avLst/>
          </a:prstGeom>
          <a:noFill/>
        </p:spPr>
      </p:pic>
      <p:pic>
        <p:nvPicPr>
          <p:cNvPr id="25616" name="Picture 16" descr="На этой анимированной гифке: прозрачный, котенок, Скачайте гиф чат, котик, кошка..."/>
          <p:cNvPicPr>
            <a:picLocks noChangeAspect="1" noChangeArrowheads="1" noCrop="1"/>
          </p:cNvPicPr>
          <p:nvPr/>
        </p:nvPicPr>
        <p:blipFill>
          <a:blip r:embed="rId6" cstate="print">
            <a:lum bright="-18000"/>
          </a:blip>
          <a:srcRect/>
          <a:stretch>
            <a:fillRect/>
          </a:stretch>
        </p:blipFill>
        <p:spPr bwMode="auto">
          <a:xfrm>
            <a:off x="1835696" y="3305175"/>
            <a:ext cx="4733925" cy="3552825"/>
          </a:xfrm>
          <a:prstGeom prst="rect">
            <a:avLst/>
          </a:prstGeom>
          <a:noFill/>
        </p:spPr>
      </p:pic>
      <p:pic>
        <p:nvPicPr>
          <p:cNvPr id="25618" name="Picture 18" descr="MASAL TERAPİSİ. 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204864"/>
            <a:ext cx="4128459" cy="3096344"/>
          </a:xfrm>
          <a:prstGeom prst="rect">
            <a:avLst/>
          </a:prstGeom>
          <a:noFill/>
        </p:spPr>
      </p:pic>
      <p:pic>
        <p:nvPicPr>
          <p:cNvPr id="11" name="Рисунок 10" descr="MASAL TERAPİSİ. 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1988840"/>
            <a:ext cx="2808312" cy="249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2" name="fe7f1fc3e9a0fc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7020272" y="6309320"/>
            <a:ext cx="304800" cy="304800"/>
          </a:xfrm>
          <a:prstGeom prst="rect">
            <a:avLst/>
          </a:prstGeom>
        </p:spPr>
      </p:pic>
      <p:pic>
        <p:nvPicPr>
          <p:cNvPr id="13" name="Рисунок 12" descr="На этой анимированной гифке: прозрачный, котенок, Скачайте гиф чат, котик, кошка..."/>
          <p:cNvPicPr/>
          <p:nvPr/>
        </p:nvPicPr>
        <p:blipFill>
          <a:blip r:embed="rId6" cstate="print">
            <a:lum bright="-51000"/>
          </a:blip>
          <a:srcRect/>
          <a:stretch>
            <a:fillRect/>
          </a:stretch>
        </p:blipFill>
        <p:spPr bwMode="auto">
          <a:xfrm>
            <a:off x="5220072" y="3429000"/>
            <a:ext cx="5163536" cy="3785191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4" name="kalderon-strashnye-zvuk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75557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8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8983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8662714_3-phonoteka_org-p-fon-nochnogo-neba-so-zvezdami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8d4b113a2795b5d95e1bf335ae232b4b">
            <a:hlinkClick r:id="" action="ppaction://media"/>
            <a:extLst>
              <a:ext uri="{FF2B5EF4-FFF2-40B4-BE49-F238E27FC236}">
                <a16:creationId xmlns="" xmlns:a16="http://schemas.microsoft.com/office/drawing/2014/main" id="{09CFEB9F-2CD2-4ABA-BCEE-6BF4EAB73D1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83568" y="5733256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2E31BC3-A7F5-41A8-821E-4FFF1E471B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768752"/>
          </a:xfrm>
          <a:prstGeom prst="rect">
            <a:avLst/>
          </a:prstGeom>
        </p:spPr>
      </p:pic>
      <p:pic>
        <p:nvPicPr>
          <p:cNvPr id="2" name="witch-cackle-laughter_gj5bbrvu">
            <a:hlinkClick r:id="" action="ppaction://media"/>
            <a:extLst>
              <a:ext uri="{FF2B5EF4-FFF2-40B4-BE49-F238E27FC236}">
                <a16:creationId xmlns="" xmlns:a16="http://schemas.microsoft.com/office/drawing/2014/main" id="{9EE726F3-1B3A-494A-85B5-D75E97129E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39552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B87CC0E-ED79-4AFA-87B0-5FBBFCF297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037209"/>
            <a:ext cx="4493807" cy="3820791"/>
          </a:xfrm>
          <a:prstGeom prst="rect">
            <a:avLst/>
          </a:prstGeom>
        </p:spPr>
      </p:pic>
      <p:pic>
        <p:nvPicPr>
          <p:cNvPr id="6" name="Рисунок 5" descr="ben-swallow-witch-gif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4139952" cy="3477560"/>
          </a:xfrm>
          <a:prstGeom prst="rect">
            <a:avLst/>
          </a:prstGeom>
        </p:spPr>
      </p:pic>
      <p:pic>
        <p:nvPicPr>
          <p:cNvPr id="8" name="Рисунок 7" descr="Y63V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0"/>
            <a:ext cx="3275856" cy="31409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13CA052-CFCD-4509-9359-FFF094961CFA}"/>
              </a:ext>
            </a:extLst>
          </p:cNvPr>
          <p:cNvSpPr txBox="1"/>
          <p:nvPr/>
        </p:nvSpPr>
        <p:spPr>
          <a:xfrm>
            <a:off x="734227" y="2788093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Monotype Corsiva" panose="03010101010201010101" pitchFamily="66" charset="0"/>
              </a:rPr>
              <a:t>Какие бывают ведьмы?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.media-amazon.com/images/M/MV5BZmE2MzBlZDMtZDE2OC00M2ZlLWE0N2MtMTFhNTU3Y2EzMzE3XkEyXkFqcGdeQXVyMzY1MzQyOTY@._V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3240360"/>
          </a:xfrm>
          <a:prstGeom prst="rect">
            <a:avLst/>
          </a:prstGeom>
          <a:noFill/>
        </p:spPr>
      </p:pic>
      <p:pic>
        <p:nvPicPr>
          <p:cNvPr id="1028" name="Picture 4" descr="https://mk.mrgcdn.ru/57b544167e1d850e3f3e90e8e3ca4bfe_w720_h5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0"/>
            <a:ext cx="4355976" cy="3212976"/>
          </a:xfrm>
          <a:prstGeom prst="rect">
            <a:avLst/>
          </a:prstGeom>
          <a:noFill/>
        </p:spPr>
      </p:pic>
      <p:pic>
        <p:nvPicPr>
          <p:cNvPr id="1030" name="Picture 6" descr="https://ds182.centerstart.ru/sites/ds182.centerstart.ru/files/dir/news/super_medium_2a92345b0d621cae493041548a3780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6"/>
            <a:ext cx="4857798" cy="3645024"/>
          </a:xfrm>
          <a:prstGeom prst="rect">
            <a:avLst/>
          </a:prstGeom>
          <a:noFill/>
        </p:spPr>
      </p:pic>
      <p:pic>
        <p:nvPicPr>
          <p:cNvPr id="1032" name="Picture 8" descr="https://ds02.infourok.ru/uploads/ex/03de/0005821d-119a56d3/img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212976"/>
            <a:ext cx="4283968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AutoShape 8" descr="https://shutniki.club/wp-content/uploads/2019/12/strashnye_kartinki_dlya_srisovki_24_171308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Рисунок 19" descr="78301459_large_GhostFloat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492896"/>
            <a:ext cx="4355976" cy="4355976"/>
          </a:xfrm>
          <a:prstGeom prst="rect">
            <a:avLst/>
          </a:prstGeom>
        </p:spPr>
      </p:pic>
      <p:pic>
        <p:nvPicPr>
          <p:cNvPr id="21" name="Рисунок 20" descr="black-cat-friday13t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073" y="3512101"/>
            <a:ext cx="3923928" cy="3356992"/>
          </a:xfrm>
          <a:prstGeom prst="rect">
            <a:avLst/>
          </a:prstGeom>
        </p:spPr>
      </p:pic>
      <p:pic>
        <p:nvPicPr>
          <p:cNvPr id="22" name="Рисунок 21" descr="3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252536" y="0"/>
            <a:ext cx="6552728" cy="3861048"/>
          </a:xfrm>
          <a:prstGeom prst="rect">
            <a:avLst/>
          </a:prstGeom>
        </p:spPr>
      </p:pic>
      <p:pic>
        <p:nvPicPr>
          <p:cNvPr id="23" name="Рисунок 22" descr="1321065_44c1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0"/>
            <a:ext cx="4067944" cy="364457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F4A7491-5015-4164-816A-5082EC9324B9}"/>
              </a:ext>
            </a:extLst>
          </p:cNvPr>
          <p:cNvSpPr txBox="1"/>
          <p:nvPr/>
        </p:nvSpPr>
        <p:spPr>
          <a:xfrm>
            <a:off x="539552" y="2290093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Monotype Corsiva" panose="03010101010201010101" pitchFamily="66" charset="0"/>
              </a:rPr>
              <a:t>Какие ещё бывают страхи? </a:t>
            </a:r>
          </a:p>
        </p:txBody>
      </p:sp>
      <p:pic>
        <p:nvPicPr>
          <p:cNvPr id="3" name="cat_meow_extremely_angry_long_03">
            <a:hlinkClick r:id="" action="ppaction://media"/>
            <a:extLst>
              <a:ext uri="{FF2B5EF4-FFF2-40B4-BE49-F238E27FC236}">
                <a16:creationId xmlns="" xmlns:a16="http://schemas.microsoft.com/office/drawing/2014/main" id="{4453ADC8-CB25-474C-9485-F5875406BCC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32048" y="6151141"/>
            <a:ext cx="609600" cy="5632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9953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601E708-FDEF-4FC5-9A70-972989D28B28}"/>
              </a:ext>
            </a:extLst>
          </p:cNvPr>
          <p:cNvSpPr txBox="1"/>
          <p:nvPr/>
        </p:nvSpPr>
        <p:spPr>
          <a:xfrm>
            <a:off x="1043608" y="2564904"/>
            <a:ext cx="7648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latin typeface="Monotype Corsiva" panose="03010101010201010101" pitchFamily="66" charset="0"/>
              </a:rPr>
              <a:t>Ещё бывают лесные злодеи!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9338D67-675F-47C9-89BB-0D53EC5CD4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33099"/>
            <a:ext cx="4425697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6560F4B-A245-4989-845A-93D3E461619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5697" y="-33100"/>
            <a:ext cx="4718304" cy="6858000"/>
          </a:xfrm>
          <a:prstGeom prst="rect">
            <a:avLst/>
          </a:prstGeom>
        </p:spPr>
      </p:pic>
      <p:pic>
        <p:nvPicPr>
          <p:cNvPr id="8" name="witch-cackle-laughter_gj5bbrvu">
            <a:hlinkClick r:id="" action="ppaction://media"/>
            <a:extLst>
              <a:ext uri="{FF2B5EF4-FFF2-40B4-BE49-F238E27FC236}">
                <a16:creationId xmlns="" xmlns:a16="http://schemas.microsoft.com/office/drawing/2014/main" id="{D2A7C1E3-9A46-45C2-8CD8-9AA5E3087B3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178372" y="59210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771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4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A3DAE85-D11C-40D7-B1F8-7FBCC768D4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E1D5AB5-243E-4A1F-8BAF-0A40526596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3650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15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kin.net/uploads/posts/2021-07/1626246880_7-kartinkin-com-p-khellouin-vedmochka-art-art-krasivo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Злая тема - Музыка 2_(MP3Ball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7585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47</Words>
  <Application>Microsoft Office PowerPoint</Application>
  <PresentationFormat>Экран (4:3)</PresentationFormat>
  <Paragraphs>10</Paragraphs>
  <Slides>12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Психолог</dc:creator>
  <cp:lastModifiedBy>Психолог</cp:lastModifiedBy>
  <cp:revision>35</cp:revision>
  <dcterms:created xsi:type="dcterms:W3CDTF">2021-11-24T04:41:56Z</dcterms:created>
  <dcterms:modified xsi:type="dcterms:W3CDTF">2022-08-01T12:03:50Z</dcterms:modified>
</cp:coreProperties>
</file>