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AB5C8-BBC3-4D4C-AA20-691170F723D2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F4720-CFA1-40A6-91BE-32EA0C7FC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0.gi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Остановка 1 – «Певец»</a:t>
            </a:r>
            <a:br>
              <a:rPr lang="ru-RU" sz="4000" dirty="0" smtClean="0"/>
            </a:br>
            <a:r>
              <a:rPr lang="ru-RU" sz="4000" b="1" dirty="0" smtClean="0"/>
              <a:t>Федор Иванович Шаляпин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Родился в  городе Казани в бедной семье. </a:t>
            </a:r>
            <a:r>
              <a:rPr lang="ru-RU" sz="1400" dirty="0"/>
              <a:t> </a:t>
            </a:r>
            <a:r>
              <a:rPr lang="ru-RU" sz="1400" dirty="0" smtClean="0"/>
              <a:t>Когда ему было 17 лет он покинул свой город и приехал в Уфу, где вперывые вышел на оперную сцену.</a:t>
            </a:r>
            <a:endParaRPr lang="ru-RU" dirty="0"/>
          </a:p>
        </p:txBody>
      </p:sp>
      <p:pic>
        <p:nvPicPr>
          <p:cNvPr id="6" name="Содержимое 5" descr="120215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700808"/>
            <a:ext cx="3240360" cy="4868604"/>
          </a:xfrm>
        </p:spPr>
      </p:pic>
      <p:pic>
        <p:nvPicPr>
          <p:cNvPr id="7" name="Содержимое 3" descr="hello_html_m65cb76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276872"/>
            <a:ext cx="2583776" cy="4143043"/>
          </a:xfrm>
          <a:prstGeom prst="rect">
            <a:avLst/>
          </a:prstGeom>
        </p:spPr>
      </p:pic>
      <p:pic>
        <p:nvPicPr>
          <p:cNvPr id="1026" name="Picture 2" descr="C:\Users\Роман\Desktop\1200px-Shalyapin_Uf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4198" y="2204864"/>
            <a:ext cx="2610290" cy="3480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Остановка 2 – «Художник»</a:t>
            </a:r>
            <a:br>
              <a:rPr lang="ru-RU" sz="4000" dirty="0" smtClean="0"/>
            </a:br>
            <a:r>
              <a:rPr lang="ru-RU" sz="4000" b="1" dirty="0" smtClean="0"/>
              <a:t>Михаил Васильевич Нестеров </a:t>
            </a:r>
            <a:br>
              <a:rPr lang="ru-RU" sz="4000" b="1" dirty="0" smtClean="0"/>
            </a:br>
            <a:r>
              <a:rPr lang="ru-RU" sz="1200" b="1" dirty="0" smtClean="0"/>
              <a:t>родился в Уфе в интеллигентной семье. До 12 лет он учился в Уфимской гимназии, затем переехал в Москву.</a:t>
            </a:r>
            <a:br>
              <a:rPr lang="ru-RU" sz="1200" b="1" dirty="0" smtClean="0"/>
            </a:br>
            <a:r>
              <a:rPr lang="ru-RU" sz="1200" b="1" dirty="0" smtClean="0"/>
              <a:t> В </a:t>
            </a:r>
            <a:r>
              <a:rPr lang="ru-RU" sz="1200" b="1" dirty="0"/>
              <a:t>У</a:t>
            </a:r>
            <a:r>
              <a:rPr lang="ru-RU" sz="1200" b="1" dirty="0" smtClean="0"/>
              <a:t>фе есть музей, который носит его имя.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Роман\Desktop\ee32b4998366a8480dfea22f67a2aa1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2539975" cy="3230493"/>
          </a:xfrm>
          <a:prstGeom prst="rect">
            <a:avLst/>
          </a:prstGeom>
          <a:noFill/>
        </p:spPr>
      </p:pic>
      <p:pic>
        <p:nvPicPr>
          <p:cNvPr id="2051" name="Picture 3" descr="C:\Users\Роман\Desktop\Mihail-Nester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468" y="1988840"/>
            <a:ext cx="3215877" cy="4176464"/>
          </a:xfrm>
          <a:prstGeom prst="rect">
            <a:avLst/>
          </a:prstGeom>
          <a:noFill/>
        </p:spPr>
      </p:pic>
      <p:pic>
        <p:nvPicPr>
          <p:cNvPr id="2052" name="Picture 4" descr="C:\Users\Роман\Desktop\DSC09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90" y="2780928"/>
            <a:ext cx="2954693" cy="1968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Остановка 3 – «Врач»</a:t>
            </a:r>
            <a:br>
              <a:rPr lang="ru-RU" sz="3600" dirty="0" smtClean="0"/>
            </a:br>
            <a:r>
              <a:rPr lang="ru-RU" sz="3600" b="1" dirty="0" smtClean="0"/>
              <a:t>Эрнст </a:t>
            </a:r>
            <a:r>
              <a:rPr lang="ru-RU" sz="3600" b="1" dirty="0" err="1" smtClean="0"/>
              <a:t>Рифгатович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Мулдашев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200" dirty="0" smtClean="0"/>
              <a:t>Заслуженный врач России, хирург высшей категории.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074" name="Picture 2" descr="C:\Users\Роман\Desktop\a952a99c4313dfd1efa664fe76c218c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772816"/>
            <a:ext cx="4176464" cy="4695022"/>
          </a:xfrm>
          <a:prstGeom prst="rect">
            <a:avLst/>
          </a:prstGeom>
          <a:noFill/>
        </p:spPr>
      </p:pic>
      <p:pic>
        <p:nvPicPr>
          <p:cNvPr id="3075" name="Picture 3" descr="C:\Users\Роман\Desktop\2376770_1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2265220" cy="3568650"/>
          </a:xfrm>
          <a:prstGeom prst="rect">
            <a:avLst/>
          </a:prstGeom>
          <a:noFill/>
        </p:spPr>
      </p:pic>
      <p:pic>
        <p:nvPicPr>
          <p:cNvPr id="3076" name="Picture 4" descr="C:\Users\Роман\Desktop\1622002904-0a132b1134ca0b283f2f70ceec3b60aa7b3771508d0c6ac0311678c56be4619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437112"/>
            <a:ext cx="3321382" cy="2125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Остановка 4 – «Танцор»</a:t>
            </a:r>
            <a:br>
              <a:rPr lang="ru-RU" dirty="0" smtClean="0"/>
            </a:br>
            <a:r>
              <a:rPr lang="ru-RU" b="1" dirty="0" smtClean="0"/>
              <a:t>Рудольф Нуриев</a:t>
            </a:r>
            <a:br>
              <a:rPr lang="ru-RU" b="1" dirty="0" smtClean="0"/>
            </a:br>
            <a:r>
              <a:rPr lang="ru-RU" sz="1300" b="1" dirty="0"/>
              <a:t>А</a:t>
            </a:r>
            <a:r>
              <a:rPr lang="ru-RU" sz="1300" b="1" dirty="0" smtClean="0"/>
              <a:t>ртист балета. С детства хотел стать танцором. В Уфе он посещал танцевальный кружок и очень быстро разучивал танцы. В Уфе есть театр названный в его честь.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098" name="Picture 2" descr="C:\Users\Роман\Desktop\8c7a84fc5d6c80d74cf1e62089a47a3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953" t="2223" r="22953" b="5499"/>
          <a:stretch>
            <a:fillRect/>
          </a:stretch>
        </p:blipFill>
        <p:spPr bwMode="auto">
          <a:xfrm>
            <a:off x="467544" y="1772816"/>
            <a:ext cx="1944216" cy="3316603"/>
          </a:xfrm>
          <a:prstGeom prst="rect">
            <a:avLst/>
          </a:prstGeom>
          <a:noFill/>
        </p:spPr>
      </p:pic>
      <p:pic>
        <p:nvPicPr>
          <p:cNvPr id="4099" name="Picture 3" descr="C:\Users\Роман\Desktop\3d8456346dffddc423711145390c5d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8298" y="1484784"/>
            <a:ext cx="3825910" cy="4824536"/>
          </a:xfrm>
          <a:prstGeom prst="rect">
            <a:avLst/>
          </a:prstGeom>
          <a:noFill/>
        </p:spPr>
      </p:pic>
      <p:pic>
        <p:nvPicPr>
          <p:cNvPr id="4100" name="Picture 4" descr="C:\Users\Роман\Desktop\bashkirskij-gosudarstvennyj-teatr-opery-i-baleta-ufa-ul-lenina-51-otzyvy-1413550392.jpg"/>
          <p:cNvPicPr>
            <a:picLocks noChangeAspect="1" noChangeArrowheads="1"/>
          </p:cNvPicPr>
          <p:nvPr/>
        </p:nvPicPr>
        <p:blipFill>
          <a:blip r:embed="rId4" cstate="print"/>
          <a:srcRect l="12195" b="438"/>
          <a:stretch>
            <a:fillRect/>
          </a:stretch>
        </p:blipFill>
        <p:spPr bwMode="auto">
          <a:xfrm>
            <a:off x="6228184" y="3645024"/>
            <a:ext cx="2592287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Остановка 5 – «Писатель»</a:t>
            </a:r>
            <a:br>
              <a:rPr lang="ru-RU" sz="3600" dirty="0" smtClean="0"/>
            </a:br>
            <a:r>
              <a:rPr lang="ru-RU" sz="3600" b="1" dirty="0" smtClean="0"/>
              <a:t>Сергей Аксаков</a:t>
            </a:r>
            <a:br>
              <a:rPr lang="ru-RU" sz="3600" b="1" dirty="0" smtClean="0"/>
            </a:br>
            <a:r>
              <a:rPr lang="ru-RU" sz="1200" b="1" dirty="0"/>
              <a:t>Р</a:t>
            </a:r>
            <a:r>
              <a:rPr lang="ru-RU" sz="1200" b="1" dirty="0" smtClean="0"/>
              <a:t>усский писатель. Родился в Уфе. Маленький. он очень любил слушать рассказы своей няни.</a:t>
            </a:r>
            <a:endParaRPr lang="ru-RU" sz="3600" dirty="0"/>
          </a:p>
        </p:txBody>
      </p:sp>
      <p:pic>
        <p:nvPicPr>
          <p:cNvPr id="5122" name="Picture 2" descr="C:\Users\Роман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779" t="-959" r="5663" b="726"/>
          <a:stretch>
            <a:fillRect/>
          </a:stretch>
        </p:blipFill>
        <p:spPr bwMode="auto">
          <a:xfrm>
            <a:off x="2771800" y="1988840"/>
            <a:ext cx="3528392" cy="4536504"/>
          </a:xfrm>
          <a:prstGeom prst="rect">
            <a:avLst/>
          </a:prstGeom>
          <a:noFill/>
        </p:spPr>
      </p:pic>
      <p:pic>
        <p:nvPicPr>
          <p:cNvPr id="5123" name="Picture 3" descr="C:\Users\Роман\Desktop\Лира.jpg"/>
          <p:cNvPicPr>
            <a:picLocks noChangeAspect="1" noChangeArrowheads="1"/>
          </p:cNvPicPr>
          <p:nvPr/>
        </p:nvPicPr>
        <p:blipFill>
          <a:blip r:embed="rId3" cstate="print"/>
          <a:srcRect l="13153" t="14721" r="5531" b="8421"/>
          <a:stretch>
            <a:fillRect/>
          </a:stretch>
        </p:blipFill>
        <p:spPr bwMode="auto">
          <a:xfrm>
            <a:off x="0" y="1628800"/>
            <a:ext cx="2946426" cy="2808312"/>
          </a:xfrm>
          <a:prstGeom prst="rect">
            <a:avLst/>
          </a:prstGeom>
          <a:noFill/>
        </p:spPr>
      </p:pic>
      <p:pic>
        <p:nvPicPr>
          <p:cNvPr id="5124" name="Picture 4" descr="C:\Users\Роман\Desktop\kcLA_y2sSU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24892">
            <a:off x="6300192" y="2708920"/>
            <a:ext cx="2578352" cy="257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прославил Уфу?</a:t>
            </a:r>
            <a:endParaRPr lang="ru-RU" dirty="0"/>
          </a:p>
        </p:txBody>
      </p:sp>
      <p:pic>
        <p:nvPicPr>
          <p:cNvPr id="4" name="Содержимое 3" descr="hello_html_m65cb76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1832956" cy="2751513"/>
          </a:xfrm>
          <a:prstGeom prst="rect">
            <a:avLst/>
          </a:prstGeom>
        </p:spPr>
      </p:pic>
      <p:pic>
        <p:nvPicPr>
          <p:cNvPr id="5" name="Picture 2" descr="C:\Users\Роман\Desktop\ee32b4998366a8480dfea22f67a2aa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84784"/>
            <a:ext cx="2151418" cy="2736303"/>
          </a:xfrm>
          <a:prstGeom prst="rect">
            <a:avLst/>
          </a:prstGeom>
          <a:noFill/>
        </p:spPr>
      </p:pic>
      <p:pic>
        <p:nvPicPr>
          <p:cNvPr id="6" name="Picture 3" descr="C:\Users\Роман\Desktop\2376770_1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268760"/>
            <a:ext cx="1945268" cy="3064594"/>
          </a:xfrm>
          <a:prstGeom prst="rect">
            <a:avLst/>
          </a:prstGeom>
          <a:noFill/>
        </p:spPr>
      </p:pic>
      <p:pic>
        <p:nvPicPr>
          <p:cNvPr id="7" name="Picture 2" descr="C:\Users\Роман\Desktop\8c7a84fc5d6c80d74cf1e62089a47a31.gif"/>
          <p:cNvPicPr>
            <a:picLocks noChangeAspect="1" noChangeArrowheads="1"/>
          </p:cNvPicPr>
          <p:nvPr/>
        </p:nvPicPr>
        <p:blipFill>
          <a:blip r:embed="rId5" cstate="print"/>
          <a:srcRect l="22953" t="2223" r="22953" b="5499"/>
          <a:stretch>
            <a:fillRect/>
          </a:stretch>
        </p:blipFill>
        <p:spPr bwMode="auto">
          <a:xfrm>
            <a:off x="5220072" y="3429000"/>
            <a:ext cx="1800200" cy="3070929"/>
          </a:xfrm>
          <a:prstGeom prst="rect">
            <a:avLst/>
          </a:prstGeom>
          <a:noFill/>
        </p:spPr>
      </p:pic>
      <p:pic>
        <p:nvPicPr>
          <p:cNvPr id="8" name="Picture 3" descr="C:\Users\Роман\Desktop\Лира.jpg"/>
          <p:cNvPicPr>
            <a:picLocks noChangeAspect="1" noChangeArrowheads="1"/>
          </p:cNvPicPr>
          <p:nvPr/>
        </p:nvPicPr>
        <p:blipFill>
          <a:blip r:embed="rId6" cstate="print"/>
          <a:srcRect l="13153" t="14721" r="5531" b="8421"/>
          <a:stretch>
            <a:fillRect/>
          </a:stretch>
        </p:blipFill>
        <p:spPr bwMode="auto">
          <a:xfrm>
            <a:off x="1907704" y="3861048"/>
            <a:ext cx="2417580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Остановка 1 – «Певец» Федор Иванович Шаляпин  Родился в  городе Казани в бедной семье.  Когда ему было 17 лет он покинул свой город и приехал в Уфу, где вперывые вышел на оперную сцену.</vt:lpstr>
      <vt:lpstr>   Остановка 2 – «Художник» Михаил Васильевич Нестеров  родился в Уфе в интеллигентной семье. До 12 лет он учился в Уфимской гимназии, затем переехал в Москву.  В Уфе есть музей, который носит его имя.    </vt:lpstr>
      <vt:lpstr> Остановка 3 – «Врач» Эрнст Рифгатович Мулдашев Заслуженный врач России, хирург высшей категории. </vt:lpstr>
      <vt:lpstr> Остановка 4 – «Танцор» Рудольф Нуриев Артист балета. С детства хотел стать танцором. В Уфе он посещал танцевальный кружок и очень быстро разучивал танцы. В Уфе есть театр названный в его честь. </vt:lpstr>
      <vt:lpstr>Остановка 5 – «Писатель» Сергей Аксаков Русский писатель. Родился в Уфе. Маленький. он очень любил слушать рассказы своей няни.</vt:lpstr>
      <vt:lpstr>Кто прославил Уфу?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Остановка 1 – «Певец»</dc:title>
  <dc:creator>Microsoft Office</dc:creator>
  <cp:lastModifiedBy>user</cp:lastModifiedBy>
  <cp:revision>12</cp:revision>
  <dcterms:created xsi:type="dcterms:W3CDTF">2022-02-24T15:09:00Z</dcterms:created>
  <dcterms:modified xsi:type="dcterms:W3CDTF">2022-02-25T04:50:09Z</dcterms:modified>
</cp:coreProperties>
</file>